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12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E949-84C7-456B-A234-65F9838FF81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8AC27-7035-4D3A-B04E-27B3801E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5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E949-84C7-456B-A234-65F9838FF81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8AC27-7035-4D3A-B04E-27B3801E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4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E949-84C7-456B-A234-65F9838FF81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8AC27-7035-4D3A-B04E-27B3801E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03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E949-84C7-456B-A234-65F9838FF81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8AC27-7035-4D3A-B04E-27B3801E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6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E949-84C7-456B-A234-65F9838FF81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8AC27-7035-4D3A-B04E-27B3801E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35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E949-84C7-456B-A234-65F9838FF81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8AC27-7035-4D3A-B04E-27B3801E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1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E949-84C7-456B-A234-65F9838FF81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8AC27-7035-4D3A-B04E-27B3801E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4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E949-84C7-456B-A234-65F9838FF81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8AC27-7035-4D3A-B04E-27B3801E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57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E949-84C7-456B-A234-65F9838FF81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8AC27-7035-4D3A-B04E-27B3801E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2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E949-84C7-456B-A234-65F9838FF81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8AC27-7035-4D3A-B04E-27B3801E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9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E949-84C7-456B-A234-65F9838FF81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8AC27-7035-4D3A-B04E-27B3801E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9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7E949-84C7-456B-A234-65F9838FF81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8AC27-7035-4D3A-B04E-27B3801E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92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ub.ie/dairy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jrp0039@auburn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34" y="4379357"/>
            <a:ext cx="6858001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4362196"/>
            <a:ext cx="3333954" cy="369332"/>
          </a:xfrm>
          <a:prstGeom prst="rect">
            <a:avLst/>
          </a:prstGeom>
          <a:solidFill>
            <a:srgbClr val="000099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Saturday , </a:t>
            </a:r>
            <a:r>
              <a:rPr lang="en-US" b="1" dirty="0" smtClean="0">
                <a:solidFill>
                  <a:schemeClr val="bg1"/>
                </a:solidFill>
              </a:rPr>
              <a:t>April 9th, </a:t>
            </a:r>
            <a:r>
              <a:rPr lang="en-US" b="1" dirty="0" smtClean="0">
                <a:solidFill>
                  <a:schemeClr val="bg1"/>
                </a:solidFill>
              </a:rPr>
              <a:t>2022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76200" y="5808107"/>
            <a:ext cx="6934200" cy="337528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6600"/>
                </a:solidFill>
              </a:rPr>
              <a:t>Registration Deadline: </a:t>
            </a:r>
            <a:r>
              <a:rPr lang="en-US" sz="2800" b="1" u="sng" dirty="0" smtClean="0">
                <a:solidFill>
                  <a:srgbClr val="FF6600"/>
                </a:solidFill>
              </a:rPr>
              <a:t>March 31</a:t>
            </a:r>
            <a:r>
              <a:rPr lang="en-US" sz="2800" b="1" u="sng" baseline="30000" dirty="0" smtClean="0">
                <a:solidFill>
                  <a:srgbClr val="FF6600"/>
                </a:solidFill>
              </a:rPr>
              <a:t>st</a:t>
            </a:r>
            <a:r>
              <a:rPr lang="en-US" sz="2800" b="1" u="sng" dirty="0" smtClean="0">
                <a:solidFill>
                  <a:srgbClr val="FF6600"/>
                </a:solidFill>
              </a:rPr>
              <a:t> </a:t>
            </a:r>
            <a:endParaRPr lang="en-US" sz="2800" b="1" u="sng" baseline="30000" dirty="0" smtClean="0">
              <a:solidFill>
                <a:srgbClr val="FF6600"/>
              </a:solidFill>
            </a:endParaRPr>
          </a:p>
          <a:p>
            <a:pPr algn="ctr"/>
            <a:endParaRPr lang="en-US" sz="2000" b="1" u="sng" baseline="30000" dirty="0">
              <a:solidFill>
                <a:srgbClr val="FF6600"/>
              </a:solidFill>
            </a:endParaRPr>
          </a:p>
          <a:p>
            <a:r>
              <a:rPr lang="en-US" sz="2000" b="1" dirty="0" smtClean="0"/>
              <a:t>	$20 registration for youth and adults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Registration includes lunch and snacks</a:t>
            </a:r>
          </a:p>
          <a:p>
            <a:r>
              <a:rPr lang="en-US" sz="2000" b="1" dirty="0" smtClean="0"/>
              <a:t>	Youth will also receive a participant bag and t-shirt </a:t>
            </a:r>
          </a:p>
          <a:p>
            <a:r>
              <a:rPr lang="en-US" sz="2000" b="1" dirty="0" smtClean="0"/>
              <a:t>	To register go </a:t>
            </a:r>
            <a:r>
              <a:rPr lang="en-US" sz="2000" b="1" smtClean="0"/>
              <a:t>to:</a:t>
            </a:r>
            <a:r>
              <a:rPr lang="en-US" sz="2000" b="1">
                <a:solidFill>
                  <a:schemeClr val="bg1"/>
                </a:solidFill>
              </a:rPr>
              <a:t> </a:t>
            </a:r>
            <a:r>
              <a:rPr lang="en-US" sz="2000" b="1" smtClean="0">
                <a:solidFill>
                  <a:schemeClr val="bg1"/>
                </a:solidFill>
              </a:rPr>
              <a:t> </a:t>
            </a:r>
            <a:r>
              <a:rPr lang="en-US" sz="2000" u="sng" smtClean="0">
                <a:hlinkClick r:id="rId3"/>
              </a:rPr>
              <a:t>aub.ie/</a:t>
            </a:r>
            <a:r>
              <a:rPr lang="en-US" sz="2000" u="sng" dirty="0" err="1" smtClean="0">
                <a:hlinkClick r:id="rId3"/>
              </a:rPr>
              <a:t>dairyu</a:t>
            </a:r>
            <a:r>
              <a:rPr lang="en-US" sz="2000" u="sng" dirty="0" smtClean="0"/>
              <a:t> </a:t>
            </a:r>
            <a:r>
              <a:rPr lang="en-US" sz="2000" u="sng" dirty="0" smtClean="0"/>
              <a:t> </a:t>
            </a:r>
            <a:r>
              <a:rPr lang="en-US" sz="2000" b="1" dirty="0" smtClean="0"/>
              <a:t>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1200" b="1" u="sng" dirty="0" smtClean="0"/>
              <a:t>For more information, contact</a:t>
            </a:r>
            <a:r>
              <a:rPr lang="en-US" sz="1200" b="1" dirty="0" smtClean="0"/>
              <a:t>:</a:t>
            </a:r>
          </a:p>
          <a:p>
            <a:r>
              <a:rPr lang="en-US" sz="1200" b="1" dirty="0" smtClean="0"/>
              <a:t>Jason P’Pool</a:t>
            </a:r>
          </a:p>
          <a:p>
            <a:r>
              <a:rPr lang="en-US" sz="1200" b="1" dirty="0" smtClean="0"/>
              <a:t>Associate Extension Professor</a:t>
            </a:r>
          </a:p>
          <a:p>
            <a:r>
              <a:rPr lang="en-US" sz="1200" b="1" dirty="0" smtClean="0"/>
              <a:t>Cell:  334-703-1047</a:t>
            </a:r>
            <a:br>
              <a:rPr lang="en-US" sz="1200" b="1" dirty="0" smtClean="0"/>
            </a:br>
            <a:r>
              <a:rPr lang="en-US" sz="1200" b="1" dirty="0" smtClean="0"/>
              <a:t>Email:  </a:t>
            </a:r>
            <a:r>
              <a:rPr lang="en-US" sz="1200" b="1" dirty="0" smtClean="0">
                <a:hlinkClick r:id="rId4"/>
              </a:rPr>
              <a:t>jrp0039@auburn.edu</a:t>
            </a:r>
            <a:r>
              <a:rPr lang="en-US" sz="1200" b="1" dirty="0" smtClean="0"/>
              <a:t> </a:t>
            </a:r>
          </a:p>
          <a:p>
            <a:endParaRPr lang="en-US" sz="12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7464067"/>
            <a:ext cx="1577280" cy="1692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7" b="4536"/>
          <a:stretch/>
        </p:blipFill>
        <p:spPr bwMode="auto">
          <a:xfrm>
            <a:off x="-29721" y="-152400"/>
            <a:ext cx="6978379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272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ACES/CoAg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P'Pool</dc:creator>
  <cp:lastModifiedBy>Jason P'Pool</cp:lastModifiedBy>
  <cp:revision>8</cp:revision>
  <dcterms:created xsi:type="dcterms:W3CDTF">2022-02-21T20:31:10Z</dcterms:created>
  <dcterms:modified xsi:type="dcterms:W3CDTF">2022-03-14T15:50:23Z</dcterms:modified>
</cp:coreProperties>
</file>