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0" r:id="rId4"/>
    <p:sldId id="271" r:id="rId5"/>
    <p:sldId id="257" r:id="rId6"/>
    <p:sldId id="267" r:id="rId7"/>
    <p:sldId id="268" r:id="rId8"/>
    <p:sldId id="269" r:id="rId9"/>
    <p:sldId id="258" r:id="rId10"/>
    <p:sldId id="261" r:id="rId11"/>
    <p:sldId id="262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F01700"/>
    <a:srgbClr val="00FF00"/>
    <a:srgbClr val="0000FF"/>
    <a:srgbClr val="33CCCC"/>
    <a:srgbClr val="CF0185"/>
    <a:srgbClr val="D9E907"/>
    <a:srgbClr val="450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5274" autoAdjust="0"/>
  </p:normalViewPr>
  <p:slideViewPr>
    <p:cSldViewPr>
      <p:cViewPr varScale="1">
        <p:scale>
          <a:sx n="59" d="100"/>
          <a:sy n="59" d="100"/>
        </p:scale>
        <p:origin x="-96" y="-4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7/24/2013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7/24/2013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7/24/2013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37"/>
            <a:ext cx="12188824" cy="6871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050" y="3712411"/>
            <a:ext cx="9143999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Allison Butts</a:t>
            </a:r>
          </a:p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South District Sentinel</a:t>
            </a:r>
          </a:p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2013-2014</a:t>
            </a:r>
          </a:p>
          <a:p>
            <a:endParaRPr lang="en-US" sz="40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dirty="0" smtClean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data:image/jpeg;base64,/9j/4AAQSkZJRgABAQAAAQABAAD/2wCEAAkGBxMSEhUUExQWFhUXGSIbGBgXGB8eGxggHxwdGyEgIh4gHSggIBwmHh0gIjEiJSorLi4uHh8zODMsNyktLiwBCgoKDg0OGxAQGzQmICYvMDQ4NDYvNDI3LDQuLC8sLyw2MSwsLCwsMC0sLywsLDQsLCwtLCwsLSwsLCwsLywsLP/AABEIAPsAyQMBEQACEQEDEQH/xAAbAAACAwEBAQAAAAAAAAAAAAAABQMEBgcCAf/EAEIQAAIBAgQEBAMGAwYFBAMAAAECAwQRABIhMQUGE0EiUWFxMoGRBxQjQlKhYnKCM5KisbLBFSRDU8I0RHPwg5Ph/8QAGwEAAgMBAQEAAAAAAAAAAAAAAAQCAwUGAQf/xABBEQABAwIDBQUGBAUEAgIDAQABAgMRAAQSITEFQVFhcRMigZGhBjKxwdHwFEJSYiNyguHxM5KishUkU9Jjc5ND/9oADAMBAAIRAxEAPwDuOCijBRRgoowUV8JwUVn+K87UFPfqVMdxuqHOw9wlyPnbFyLdxegqtTqE6mkEn2lNL/6OhqJvJntGh9QfF+9sVPOW1v8A67yU8pk+WteJWtfuIJqjPzNxhxcJSQLewDFna/l4SwJ+WEjtnZwVhTjUeQj/ALYas7C4IkwPH6TVOv4vxSPKZeJU0WbbwJlNt9THiLG2mHyQ1bOKjXSfKa8XbupjE4BNXYeL8bh1b7tUr5DwsR6GyAH64rb9otlOmDiR1H0JqZtbpPA1ouVeeYatzA6NT1I3hk72FzlNhfTWxANtbW1xrlsFAcbIUk6EVSl0FWE5HhWrxVVtZrnHm+OgCLkaaeX+ziTc+pNjYX02JJ2GhtahsEFajCRqTuqtbmGABJO6snU8W4tNctPDSC2bpwx9WW3qPESdvhxkObfs0mGW1LzjEThTPU/OKtFs+feUE8tT5Ujq6mcFRLXcQuTbMmVB/wDrEucf3cXt7SfdBLTbeX7lH/lgw+tVKZA95SvQekz6VZijq1+HiHEE/wDlp5XH11A+eFjt5Q1abV/K6kehzqYteC1DqkmmUNRxlRmjrYZ18pIwv+SXv7nHg9pLEKwPNKSeUH5/AVP8G/qlQI8qsx868Uh/9RQLKB+aB+3nl8ZP7YeZ2nst/wBx8A/uy9TAqpSLlHvInpTCi+1OhY5ZhNTt5Sxn/wAbm3qQMPi2UoYkEKHEGq/xCQYVl1rVcN4zT1AvBNHJ/I4JHuAbj54pUhSfeEVaFA6Gr+I1KjBRRgoowUUYKKMFFGCilvEeP0tP/bVEUZ8mcA/S9ziaW1q90VErSNTWaq/tRoVOWLq1D/pijP8A5ZdPa+LTbKSMSyEjiTFV9ukmE59KzPG+ZeI17KtLE9JkuSTOAxB/Ulgw+hws5tGwtE4nV4p0gEjwOnrR2b7uSBHj8taQx0E0jH781XUL+ks6Jf8AmnKAj0Fu2KLna+NA/BqQk8TCzHRvHHjQ3bGf4sn09VRWiioqeCMNBHBG/bOpmb6q17+gY45ZdxeXLhTcLWpPI9mP+QiOZFaKW2m0yhIB8z6VS4hLWMlpc7ox2Wkf9wsyvb3GHbZvZza8TOFKgN7yfiW1JnpVbininvSR/KfkQajShCoBPTsITeyQxyxs/lmjjLqSbbu6kd8SVdFThVbvAufqUpCgnotYQoR+xJFRDcDvp7vAAieoEjzIr7w2r+6yBXjZTkYiCPMzaDMSRnSG9tSVTfY4Lu2N80VNrB7w76oAzMQO6pyJyEr8IobcDKoUN2g/yE+Qrzw2UqjVAj6Et8wVpCZZ4wRcsZEkkCD00OpuBY49u20qcTalfaIiJCRhbVGgwltJJ55jIZmRQ0ohJcjCeuZHiCYqXnuRejT18JAkjdSrjuNWtfuAw/c+ePPZVbrF47Yue7By4EEZ+I+VebSCVNJfTrlXZsdFVdcs5klCceQyiweALCx2uSe/nfMv9Q88Jbdacc2SrstygT0H0yPhXlupKbsYt4y617zzKKl0idpWkKR9tAPiu5sF31ygXA+LQnkotllhpxwBCU4lb8zuhOc/1ExPu6VoS4MakpzJgfXP6edY2ummDlKhqY23WpeOQ3//ABIHU+9hrjr7Zu3U2F2ocz0LYUnLjDiikjpJrLcU4FQ4U/1EH4CRTXhlTDlRZIYI5nv08ysI3GmXJKGe/wC24FvPMu2bnEpbbq1Np96CkqHHEghMevGeDDS0QApICjpwPCDnVmrrKlbwzLTOtjeIxzObA6WuGZxt4gpAPlbCzFrZOEXDBcSrcrE2nM8YgJ6EgnnVi3HR3F4Tygn/AD1irPCeJh0yRQ1Ghuemzfh9t5sot/AL+2F76xUy52rziM8hiCe94N4jP7jHWrGXQpOFKT4Tl/ujyr7Vzuy9OZ0Fr+KekdlZexbRUV/OxIO4Ax4wy2hfaW6CZjJDwBB5ZlRTwkAjQk0LUSMKz5pP9hPjSil4HQzvlMlNnPwtTSFGv6RsXW/sR7Y1XtqbTtEY0ocgahxIUP8AenCfMHrSyba3cVBKZ5GPTMVflhraM/g8QqAvYTRtKn94Bwo+QwxZ+0CbgDtGRP7VgH/arDPgTUXbRTfurPiJ9RNTUv2iV6EBvuNR/JKEb6Mw/ZcawdYUJKVp6oJ9Ugj1qjE4N6T0P1p3B9pMgF5eHVI9YvxF+tlGIB20UYS+meBMHyOdTxODVB+NMOXftGpq2ZYIoqgO1/iRbKALkkhzYdr+ZA74ZctVtpxEiKgh9KzArY4Wq+jBRXMue+VeJSSGSGokqISbmn6nTKjyGWyso8z4vffDjTreHDEHjE0s62sqkGRw0rB1bQ0ngm4a8UhFwXkuSL7gPGy29bHCqrK/eVIu5TwwR6pUD61EvMt5FrPrPxBFMqDiCSIM0kMEZ1yNOSfnHCIwQfJj8sZFzaOtLhKFOLG8Ngf8nC4fEDxppt1KkySEjhPyTh9a0kPEqN4cq5lgGhkTNDHfyDAqWJPZb+uOdcstoN3GNcF06JMOKjoQoCOKo5U+l5hSIHu8R3R8vSaRwcOSWX8OKJUbRXqIpHzHyHVmViT5qmNp27cYY/iOKKhqEKSmOvZtkAfzL8KUQ0lS+6kQd5BP/YyfAVcrI1oSrP3/AC00McKf1SMc30YYUtlr2oFJb83FqcPgkCPNJq1wC3IJ/wCIA8zr619pTM4aUy1kavr02VXdhf8AIiC6X2zaf74HhbNEMBtpRT+YEpAMfmUowrmM6ElahjxKE7tT4AadarT8OneF44lkp72t1JgXfUlne13IC2AUE6nbDLd5atPpddUl2J91HdTlCUpmEgk5kwMhrVamnFIKUynqczxJ31RHDY2uXp0VI1F2WURO6/mLqxzMSdAWyb64dN462QEPEqWTkUFYB/LhKRhAG8JxaZVT2SVZlIgc4JG+Zz84pLwvjKwVGYqCL2MjWmkRdbBDcL6X1/2OtebOXdWuAHOPdEtpUf3ZFXOMvnSjVylt2T56kdN1bL7mtdSSxRt4WPUiY5iBrqpLOzXB0NgAL6A2OOQNyvZd82+8MwMKhl5iEpEHUZkmO8RlWrgFyypCTkcwflqfvSmnBufKmlURV9NI4TwieAZwbaeIXtfTU3B/hGOsauLS6GJhwSc4ORz5HP5c6S/it5OJ8RnSjnLjR4w0MVLTSqY3zCokGXKLWI0vYXytvfwjTE3ry2sG1LfWNPdBknlH2KrKF3CglCT14Uwn4gc9YgbME6ZtkdwGZfEv4ZzC+UHT4SSddRjhWrQBFq5hgqx70jIHI9/I67/eAA51rKd7ziZmI3E9dM93hWZaqmlpp2jcFojfKsjSEpexSSOQeLKNnK6gEX8+k7C2Yu2UOpICxElIT3okKSpB7uI6pB1MxSBW4tpRScxznLgQdY4xSzg0YkbKI0Mbm411Yjzh+8AemgxpX61NIxlZxgeX9fZE+dLsALMAZH70xVuaqiaSIqWUItrrVwlgOws+cG3qSzDzxxLVyhp8LCSVKnNpYBPVOEiegAPCthTZUiJyH6h85+p50no45kl+Kqjts8Bepp3H8rZmB+vyxr3C7dxmcLap1CwlpweIgH08aVRjSvVQ5iVJPxNOpYTEM4eZM2paCG6HX80JzkN3JVVvfGMh0XBwKShUZALX3vBYwgjgCTFNFOASCR0GXln8BVLr8PkB6r0ssovbqIIST5Ncefp8sOFvazSh2KXEIOuFXaDqI+vjVWK2UJUUk8xhrxJx2KCJl+6FIyNWpZIyB63RlYe+mJo2Q/cvBX4jEqdHEqHhCgQeleKuUNoPcgftI+VZjiXMcbr+HNVlvyrMkUgv7k5h7646Sz2Q82v+K01B1KCtJ8gIPpWc5doUO4pU8wDTHlfgldxGQJUPVxwEfGEsh9NSot2uA3t3xofhLK177TacXST55n1qtKn3clqMV17lnlemoEKwJYn4nY3d7eZ8vQWHpil15ThlVMttpQIFOsVVZRgoowUUn4zyvR1bB6iBJGAtmNw1hcgXBBtcnT1xYh5aMkmoKbSrUVjuZfsqjlaNqMxwBRqjKzBze9ySxPpa2GEXZAIXJn0qhdsCQU5V6bk3iZWzVyIFGiwwi5sNACctvLfGUjZezEqxdjiJ3qUT8SZpguXBEY46Csvy/wAG4nTyNJJQSzzMLB3mW6juASTv53/3xdtPZzN42llt0NtjPCE6ndw04RVVs440oqUnEeJNKK2uyVnTqEgpChBkdF6simwa2fx+PW1xtr5WxJWznGrQ9mpTp3JKglPDQYchwnOo/iAXYUAnnEn550/r+aYXYEVJ6RO3TlRRtbVVzud7+NQfI9uctdgXLbZljv8AHEkk8feOFI4d1R5085etk+/l0I+GZ8xUNVylAkoqLZ4W8Z6z2sD4vhIUkBf1sLdwbYtY9oLlxg2vuujLup4Za94Ak/pSZ3EVFVi2lfaap1zP+PU0s4vURz1C0+dKalGZs/SQKQATmTLqxIFhY3JPyxubFs1Ntdu6Sp0xMqUSORmI5iPPWk7t0KXgGSeg9KvwcJoljX7nTniBJJmMrvHJEulrRqA2U6nOA23fQDXLjk984fnVIbQB3RNeoeUmncmjgqqN8q5rSK8ZV9RlkLox21ALWItYYrdU2tIDwSsTvG/pBFepQqf4cpp3XcOfhMCg1KySyOXkzKoYiwBK55lAAAA2a5O1sc5tLZtvePJUoEQMKQAYESc8KFHU8qfZdWyiJ3yZj5kfOlHGOMRTKWeomjzaIkU6HX1sAlhpfxnfCVjs1+3WEIZQqNSpB9JJVPDuCpvvoWJKyJ0gj/HrVXl/ic0EYjSBGRyfCFKtKbAsVcu6SNl1sd7WG1sM7Usba5dLrjpCkxnMhOeQKcKFJE5SNNTxqFu8ttOFKcj69DJBqSjetWZHWMSKT4DLCI5VBIBBZF0IDAnRgVubaECFwnZy7dSFrKSBnhWVJMZggKOckEDQhWU5gkQXw4CEyN0iCPL7IzqvxDiaE1FhTzyodQ8CWdRuy/C2Ya5tWva4ABsL7axcCWcRW2hQ1C1SknQH3kwfy5Jj3VGdYOPJlcQojiBn8D114imnCYJJIw8YCZdjFUyCFxpt4myEagq8fzxm3zrTLpQ9Kp/U2nGOuScQO4pX4UwylS0ynLoowfjHQirdfwtRGZxARKgu7LN03kAFyweKysf5lF/TCltfLLv4YuyhWQBRiSmdxSvvAdFGOdWuMjD2mHMa5wT4jLzFK5+dopIgE++RsNA6Kja+RubN9AcabXstcNPFSw0tJ3HEPKBI8yOVLK2khSYGIHjkah4Rw3iPFVdHZFy2IM8GXMDcXVxGQD6Cxx0DOzbGxWFspI6LMeU5+NJl199MLPmB9K0vAPsghQE1chlY2sI7qq7313a/ytbDjl8o+5lXiLRI97OtxwDlqlogwp48maxa7MxNr21Ynz7YUcdW4ZUaYQ2lHuim+K6nRgoowUUYKKMFFGCijBRRgoowUVXehiLZzGhb9RUX+tr49xHSvIFIue+XZa6BYopETK4ch0zK+W9lJB0Fzrob4saWEkzvEZbpqDiCoQK5lxCvqYK7oVLUkcmX8SZVZiqnWwL6XNgQLW1GM5/YzCLQlkOLAOSMUAnSTABy3mZr0XS+1wrwjn/mo+aGpasNLEsr5PCGRVXqOdlGYZ2IGpCjQXPlhXYwvdnlLDxSnFnBJOFO85d1PAFRzMCpXZZfBWkExlI3nhnmfClFBxGqoGjjljEikZxBJqVBuLqR4omsCbqR5kY6dq4trtKltKyBidxOXnqPlWcUuskJUNc4+9K6fwTmJ56YSUjDoi0bxZS08BOmbOWYSeYuhJ9dQKHGglUK19D99aaQ5iTKaU/a1C8sMbq75bWIkAQAg980QKk72aRb9lNsW2hAVEffn8qruQSmuYwTlWRZLFQ1hGQzdO51KqTlJPub3xa6zIUpsQoiZyGKBkCQJgdBFLoXBAVpwzMdBpVijqJaSW9pEiLXHVi0NjdTkJAzAgG4a41sexWfZZv2MJwqXEHCvSciMUTB5iDvFWIUthycwmd48sv71q+GPUQVU08pyoVWV4wWYGNybut7EFGFypF7Fh5X5e8RaXdi1bMiSCUhRgEKSBCTGRxjIEGJAPTSaLrbynFaRMcjv8K+0XA1YpHIkYmC3SXKHhq00Jv5PbW48Q3Fxjy42otCVOtqUW5zTMLZVplxTO4906GDXrdsCQlQGKMjqFD6+u+vPH+I36dLRCnc1KmNwrBmzfCAZMwvcHQt64u2LsxbrhuLzGC2oFMiBGuSc4z1AMaVC7uAkBtmDiEHf6/Wn/L32V0zUsTVYlSYgmQBwAPEbDYjQW2OOncvF4zg0pRFqnCMWtargVFw7hyssUscee2bPPckjb4msN+wGF3FOO5kelXIShvIVp8UVbRgoowUUYKKMFFGCijBRRgoowUUYKKMFFGCijBRRgorP86ctpXU0iZEMwU9J2AurbgZtwCRY4uZdLagd1VuthaYrkdPFXw09Os0ZgpeuI3uCrvmcs2a+oS1xfQH1xRd7OtVOPXSe87hJE5gEJgQOO/fnVTTryUobOSZz55144zX07rMbMz53D1AUnQDKEBtlXPYKo1AS5JJY4S2faXbamwSAnCmG5GsyVEanDMnQlegAANWvutKCjvk5/LgJ3cBzr7yzwCFo6wNLIWQZSYSbFSub4R8dyCMp/TiW1dtXTLtv2aQErnJWWhiCfy5QZ5515a2bakuAmSOH3nXnmCknhQBJxJG6hVJN5FFjmjD2GaLW+W5FiDlFs2G9mbWTckpdbKVDllE5GJJB9JyBnKq7m2U2JSqQfvxFU+Q8i8QjFr3DBb20YKTuCR2IuN7489psa9lLUMvdmN4xAdeoNR2cEi6A61tuN8WV451CCZFcxSIRYq1lOnv4lB3z5e2ON2bs5bTrKyrAojGkjeJOvTIkb0TvrXffCkqESJg/foOcUl5YrKdKaJpXdlErw5z8IVl0VgdViYANbsw8sbG2La7cu3EMJAJQlcbyUqzI3FQMjmnnStq40lpJWcpInqNOm/rQ/M8cQghokEgjd7rIdbIL5lcmwBGYg+Wlu2PEbCefU9cbQVhKwmCnirKCIzgwD5zvoN6hAS2wJgnXlz86k5KreHxUyyvT9erWVpAFGsdm8BaRiERRa9yfljqrpwtEJWuBEdegEknoDSLASoSBJ+HjVGvqo6uqaplgafUBoaVHeNdLXaQ6F7foABI33xn3Vw+GuzbWGZ0UtQCj0TuHHEZE6VahKCvGQVcgJHn9POm32Y8Pgqa6WV6Yo0NumgQCKLXQuSczTXva40sT2GVwBbNslPaY51UTOLpuCeEfWa0YXHSopiN3D+9dkwtTdGCijBRRgoowUUYKKMFFGCijBRRgoowUUYKKMFFGCikXNnM8VBGGcF5HNook+KQ/wCwFxc+o3JANiG8UkmANSdBUFrw9a41zJzFUVslpfxmFysEVzDHYEm+U3lcC9yDYa62uBc0oE4UHADvPvHoD7g65ngMjXirV9bJfwykeQ9ZV4ZVPBJSTU8S0/3g17P0018Ki6ksY0ORYrHLYDsSQbE4uNslJIWkYdTvJ8TmTzmeFKh0KAwk4vvdpXml4PNS1UcUry0tRKdokRo3W9gdHsNQT8Nh5DGXtQzbLUWkuNoE95RxA/7T0Hek8aut04XAMRSo8Bl8flViKTKwpWKvRvKyxG7BlIb4Lt4g6mxUnc6A2bTMUjGk3iAU3CUpKsgQZHvQmQUqzCgNBmQCnNgGD2RzQSY+me8bvLSlVNVNw+skjdjkViRdB4riyttp4WzG1r2G+NN1hG19nodQO8oAanLOSNc8xAnScopVDhtX1JUcvuDTGherMc1RHC4kdogyNGxEpABZrW0GhN9B4zrcDCFwmwS61auuApSHIUFAYATATrzjee6JEE0w2XsKnEpMnDlGvP749KztNIwNRAYygk/6Z06bK+Zd9dBmFgLkHbG+6hBDNwlclO8Z4klMHlmYOZgEa0ghRlbZETu4GasU/C1v8Idh+U5sq3N7dNM0ze75PW+KHL5ZGuEcREn+pUNjnhxcoq1FukHST8PASrzipKqK9lkJYA+FHdII19ogS59wFOINLwypvKdSApxR/rICR4lQqSkzkrykJHlr8DTDhFPU2dYboHWxFPTsNLjXqSlDm7DxMdSR54z752zlC7iFFJyxuDX+VvHlvPdSMhNXModghGQPAfNUfE1FGKYMlPCGpagm0k00zRrHa+pyvYsRsNBr74ftE37iy+46lTWoCUgz4kSAD4nlVKyykdmhJCt5J09a7bytw4QU6qKiSpvqZZJC+Y+lyQq+QH7m5M3VYlTEVehMCJmm+K6nRgoowUUYKKMFFGCijBRRgoowUUYKKMFFZ3jvO1HSko0nUl/7UXjkv5WGin+YjFqWVEYjkOJyFVqcSMt9YmDmri07zSxAQopGSCeE2y7XD2BZtCSL99MJ3O07G3WhsqxYpzSoGCNxE5cjQht9YKgIjcRWfqxNxCc9SZOrlPXcq8cdNCthYCQBvEWJNt9BexOGO1WoYwnCgRElJk5yo4SR3QBhHEzqBF9k20t6He8Y0AOegCcxOcyeQjfVnhcTTMaXhKsqWtPVvozD3t+HH5IPEba98LyVHLzrqnAhlAdu4y91A0HhvPPQeVUOK8Gp2lhpuGdWWoW/UnVrK3qLaBV/UCBb9V74cYvC33CJFZN7so3CVXbpDR3CNeu+T58t1feF8XhWerbiYlaot4ZI2UsrIQuVLCwOvnkIBBFr3ddaS82ENwU7x9fuRurm++yr+MCFRI/tSBUWSK7XyQuFR3ABdC39mRmALKDnsGFgXudjitxSmX8LeZWCSBuIGS9DAPu5gyYga1WkBaJVuOvEcPDXzq5XwRdO4jV9LBxI6qg8iGdhfW4VWNxqBbdO2df7XCVkftwgknjklJjiSkRxq5xKMM4Z5ycvMn451YHFJ5zP0EnkVkEUWVWORLofFZiM2Vd9yWJvawwv+BtbUMm4WhKgorVJHeVCtJAMSfAACJzqYfdcxdmCREDXIZa56x8aqPWPHOZaiGVFNkW6ggZAFAbqLaQgAX1B73G2Gk27btsGLZ1Kj7xzI94kyMBlAJOWREZRvqorUlzG4kjdpw6jP0pnXV8ksHVVaWSDMFdmjdTESR8SZ2AGo1S48sIWtoy1c9g4pxDkEgYgQoclBIJj90GmHXVLbxpCSnfkcuon4Vabgjo2U13DEPkKycDX0DADGn+FbVmQo9UoPxRVWJQ3jzP1ptF9nVcbOjURJGjCeq1B9Q2xxBSGinCVKjhhb3f0VIJcmYHmr61S4NyxWx1EkS0FO4AyNITIITcA7yMc4B0OVTrfXFV7aC4QmbhYzn8s/wDFII8/A0MktqP8MevzJrV8u/ZsYZetLOyMSCYqQtFH7Eg5mH93DAewthsSqN6sya9DPexHLkNK6Fher6MFFGCijBRRgoowUUYKKMFFGCijBRXMvtG5oM4NJQSSNID+M0Q8AH6TLmAXXe2mliRqMMJU1bgOXBAB0nU9BqaXdKnO43r9791Zeirkp6fpKIUkbwhqeU2zW3lltYBdyA5Omg8ufftXLu67dWJSBnC0jTghEyZ0BKBzPFlDgbbwZAngd/M/3rzG0NxGjtUSf93J1JG2BIkm/CiW5y+EOdtb4mtNwEl1xIaSPyzhSN8FLffcMZ5lI5RXgKJwg4jx1J8VZDPr1mltPwqJqwxyyrBAb5mXMwOQjMMxHi8dx1Gst1aw0C4121m4tU5mcjnAOYOHIZAxBw5kAiSTnV+z7pNjcLXhkkQOsiST89+mQrTCpkrlNHw5Pu9An9rM2mYd2dvUD4dz3sNBQpKvdiOtb7ZZZ/8AZfWHHDoAZ8o+O7dUE3FERGo+GFY4gP8AmK2Rsuft8f5V3tbU6hR5iUlXdQKm4Et/+1tA9E8PDj9mknGko4Y0iCZgpzF2GWec2tsdYINdm8TaG2l8M2vaGU2+fFX5U9P1q6d0bzOVcztW/wDxSwt7IDRO/wDtO/juFVeKcElNGlYzKFuAsSiyohNhbXue25vckm+K7PabCdoK2egEnUqJzUoDOfDwEQABFIPWyywHyfDgKrNwk5Ys7O15xCALmylY30G9z1NhhkX4xu9mkCG8c6SZUnM8Bh1NQNuYTiJPejwyPzroHE55jOtFRZIQiZ5HyghAfhUC1rn/AH9Djg7Rq3Fsdo7RlwqMJTJ7x3knl6R0rbdUvtAwxlAknhyqny3xarWsekq2EnhuCANLWI2A8JB7je2G9rbPsFbORf2KSnOIk78t5OYPDWqrV94Pll4zXrickVVSzCnQIZp1hDWFpCrqc+m4y3N97DEbRFxY3zRullQbbUuP0gpIw575gcJNeulD7Kg2IxKA6wdas1HKgRFWnhpCFABNREWZj3OcG49rfTbCzW3y6tS7px0E6YFAAcBB16/HWrFWWFIDaU+I+dKKbiDUUuRWfh8hNwL9Wkl13yn4b+Y2Hljp7a5fcb7VpQuEb/yuJ+SvnupBaUoVhUMB80n6fKt1wHnkl44q2NYnkNopo2zQTHyDXupPYG/vsMNsus3AJZOY1SRCk9QaCVJICxrodxrbY9qdGCijBRRgoowUUYKKMFFGCijBRRgorm32ocxVAkFDSsoLJmmcNZo175jbLGttS172Pa4zXoU0yjtneMARMncANSeVLuqWpWBH+PpWNquK0WSOmIiyRgl2jjazH9KXuQT+aU2NhpvpjMWG0e0XdgqxKMAKUMh+pUQMvyoEiddM7lP2+ENGIGsA+Q+ZqDiKSVTLCsRRbgF5AAI1zWOSMNljUWYnUs2Rhm0IxfaqbsUKuFOYjnkmSVGJ7yiMSyZEZBKcQITmDVboU8Q2EwOJ3dBoN/PLWmcVdCZjDBmcqvh6IB+EZY1DHwBY7mQs2nUYEXtbGau1fSx+IuISCc8WWplZIHeJXkhKRn2YgxNMB1BXgbzjh5DPTLUnjnS96WlJjlllnQZukkkAtBFa4Cq7DMwGt3A1OY4fD96lK2WEIUYxFKzLi51UUjITlCSchAqkoZJC1KI3AjQcpOfjUfHqCanqY4i8UqzABZJIlubm1mYLmOtu53B0xZsy8t7y0W8EqQUapSs8JkAmBv3biK8fQ6w8kAgzoY+YzqpwOCaom6YCwHptJdIlD2GmjfEDm00I74a2g5bWbHaZr7wTBUYz4jQ5Z5jhUW1v3LkLMZHr5nPWtlyhy7TGljkkiSR5Vzs0gzHxa99vljj9vbZvE3q2m3ClKDAAy06a1pWdm12QUpMk8c6hrqbLRV1MQSsJJj/lIEqD1s1x7DF9s9j2laXgObghXUShR8RBqK0AMOtbk6dNRXug4SXqCCBaCoSQj3pVGnqHC4hdbRCLQKGrrakjwePxSTXrbOJyP0qB/wCI+dNuD01qqtk0JZ4107BYlNv8W3tjJv3psbVobkrPms/SmWUQ84riR8Ky1VL0jxKsI1ZjTxEb3tkJHoLDX+E46dlsvCxsE7gHFDlqB4yfMVmrVgLzx390fCm/KlBl6MR/9vHnf/5Zrm3uiEj+sYytt3ePtXh//qrCP5G8p/qVH+001ZtRhR+kSeqvoPjXvmHiE8tQlJSOEcDPNJ+hdLDbc3B0127XxDZVna29qq/vkYknJKf1Hedfjz5V7dOuLcDLJg6k8Kg4RJLJUS0NcEnCp1EcqNRcDbsfF7gg6nfF18lhm1b2ls4lslWEidDBPy6ERkKgyVrcVbvwqBM1k1Cil4jBqY4pUMd91PVKfUqAD88dSrGq9srj8y0qCo3jAFeQOnhWaIDLyNwIjziugcK+0id4k6dBNMFRepJny3YABsoynNrfvf0GLrly0t14HXkpJ3fXh41Ntbi0ylBP361s+WOY4a6LqQkgg2dG0eM+TD/I7H64k42UGD/mpoWFjKnGK6nRgoowUUYKKMFFGCijBRUFdMyRuyoXZVJVBuxA0AvpqdMegSYrw6VxKhmkajnqJAqyyVBLysA+Yj9K63ynRV8QuPyjUZm0Sle1UMyVAI90HDE8VbpHvGRllnoRiRblZEEnXX05btc+GtRDhM6gzSK4mlkVIzIQzC5UKT2vmPUsPh6IGxx5/wCRtlEW7RHZoSScOQ3zG+IGGd+Oda87Bwd9Q7xIifT68oivXFOICSZiAz0mdop5raXZOmN9QsYI17kufzYjZ2imrcJJCX4CkIncFYj1KyDPABI3V667icnVEkE9RHp8Z41a+zKHpyVULgCRSoPqBmBt6Xsb97jCvtg6Xmre4bPcM+eRE89fI1PZSMCnG1a0w5VolekmopRcxO8ZzDzJZWH1uPbGftq5UzftbRYOS0pUI5ZKB+Bpi0aC2VML3Ej6Gq/EeHNLwoKf7amvY+sJKn5FBcfLDFreIY22VJ/03o8nACPJRg+NQdaK7SD7yPl/arnCI0NYGVgCYzKg7PHN4mHuswzez4Vv1uDZ5QoSArAeSm8gf6m+71TVjISXgQd09Qfoc/GtLTU6xrlUWFybX2uSx+Vzt2xzTzy3lY1mTl6CPh51oIQECBX3or4jYXb4vWwtjztVkJTOQ05TRhGZ41muD01ZHWzPKqGOfUhHByZRZTY2J08JsNyD2x0l+9s97ZrTbJONvikjFiMqzEgZ5iTypBhD6LhSlAQrnpGn0rUKgFyBubn1NgNfkAPljmComATpWjAFI+N8OiWFM9hBC/WcWuWIzNYerO1z57d8bezb24XcqwZuuJwA7hMCfBIy4a7qTuGkBsT7oMn760l4XUPItHKSV+8VUkj28wrhFPmMqgfLG1eNNtKuWRn2TKEjzSVK8zPjSjKlKDa/1KJ+MCtPw7hojknk3aZwT6BVCgf5n545m7vi+yyzubTHiTJPwHhWi0yEKUveTSDiNb93WorSLvKRFTjfQCynTszZn9Rlxu2lr+LWxs78qJWs8zmR4CE9ZpJxzsgt/ech989elS8ucsxxUo+8gM7N1Zc50BANg3YhQSTe4vc4q2ttx5+9P4QkJAwJjWDEkbxMQIziBXtrZpQ1/F11P9+nxqKelir2Z6aoqEaM+Fxm6OmllGgNrfl+d8XN3D+yUBu7ZQpK9U5Y+p1Pn4RXim0XJlpRBG/dVeOlrIpvvMK9OrUWlUaw1SjcgjQMe6mxvqLEXxq2W17RkBnHiZOhPvNT+VQ1KRuImNDSzts6o4wIXv4K59a6ZyrzJFXRZ0urqcssTfFG3kfTyPf0IIG443gPEHQ8RVaFhQp1iup0YKKMFFGCijBRRgoqCvgMkToGKFlKhxutwRceo3x6DBmvCJFcV5e4JNaoFLUsIMxSEki8gVrFwbHKtyTdRc+Y3xlbe2jZNvtpeaxKGauUjIHMSSBvMAZwdKLNh0pVgVAOn1/xV2npk4eyJJLLUuCzxQxx3YFhZ3PiN+9iT+Zt+2W6+7tdC1tIS0nJKlqVkYPdSMst0wNw0FMJQLUgKUVHMgAeZ++dOeC8TpawSdNRmYWmR1sxGq+IbHuL64x9oWV/s4t9qrIHuqBkbjlvHpypph5h8HCMzqPrSGvomoqmKRLmwyoe8qd4WPeVQLxk/EABuovu210jaVm40vKcz+xW5wD9Cjk4B7pJVoTCjjZt3UqHhzH6eo/Lx03VrYaRTL10PxoA3k4GqH3FyPY+gxyjlwsMfhXB7qiR+06KHQ5HqOZrSSgY+0TvHnwqx0F8enx6t66Bf8gBhftlykz7unLOfiangGfOsPxmrijqVip4fvFQiqkYBIWBVG2h1a51NxYWFxY37bZ7D7tmXrp3smlEqUciXCrfmMh+kQZ1isd9aEuhDacShkOCY+861PL7VRQ/e1QPm0yHS1hod9Qb9zjl9qpsA4PwJJTGc8ePj0rSti9hPbRPKsny/Ow4xUIXYr+JZSxI3B2v5Y6vajSD7PsrCRPczjkRWZbLV+OWknLOouXkycaqB+rqfuQ+LNqHtPZxlXDB6d2o23dv1jr9al5tmd+KU0SMy2CXysQdXJbb+EYq2E2hvYj7y0g+9EidEgDXnUr1SjeIQk8Pj9K23E1lMTiHKJbeAv8ACDfvoccXZlhL6TcTg3xr8q13QsoODWsTwnnwLdJ4BZCbvALqDmN2y9rk7g632x2t97JlcOWzuahos5nLSeQ3EZRrWQxtMCUuJ03jSt9oRtoRsccHmlWWorb1FZnjhBq4VuGlA/Aj3WPu07jbwgWVT3Hrp0uzQU2DjhyR+dW9X6Wk9Tmo8Dyzzn4LyU79w4cVHpuq/wAdp4+ikbBnBYBYgdZm3AY75b+Nj6XPcFHZrzxuFPIISQJK4yQN5A4/lSOcDiLrhCcAQc+XH71NUOIUFTFBJN97KNGhYRpGvRUKL5ACLkWFgb3727YetbyyuLlFv+HxBRgqKjjMmMUgwDvI8J31S40822V44IEwBlluppwXiJnpEmk/DzISx2AtcFh5DTMPS2MzaFmLW/Vbtd6FZb5mCB1zg86ZYe7RgLVllWWouMlGo+IJ4ZJJRBUBRZZluRmt52W48jbyx3ezkKt7p7Z5zQlONM6pmO7PDP0nfWO6oKQh8akwefOu2YcqdGCijBRRgoowUUYKKzH2g8Zjgop1MyJK8TCNSwDsSLeEb99xi+3QVLGWU1U8sJSc65bT8ZNKaCYf+naARPYXsQ3j/qBsfW2MR3Zovk3jB/1Q5iHSO74ESOVTTcdiWlj3cMH51oq+pMM4rIh1qeRAspjszIFuVZbH4dfEPS+OftmRc2p2e8ezdQqUhWQVi1B55d084p9xZbc7dHeSRnGcRv8ArV2p4ckpSrpmUS2uGU+GZe6PbcG1r7qQD2thNm8ctwqxvASjSDqg/qT04aEdZq1TSVkPNa/HkfvKrNbSx1tOUYEBx3+KNh/kysLH2OFrd93Zt2FpzKfJQPyUNPrVi0JuGoO/0P8AaqvL6VkdMRPlklXMEGbVgLgZm13tvvYi+t8M7UVs968BtpSgxiy0nWBy3jSRllVVsH0NQ5mRpS3knml6l5IaiyzAkqLW0GhW3mp89bexxo+0WwW7NtD9tm2QAc5z3HorynrS9hfKeUUOe995eFZrhHFP+G1k4qY2OcnxAC58ROYXIupvrr2x0d/YjbWz2jaLHd3btIgxMEdKQYeNm+vtRrWmoebZKmaNaancw5vxJHFtNtNbC2+5Jta2ObuPZ5mxtlru3gHI7qRx+JnTQAazWg3frecAaQcO81541ynK1V96pZhE53zDvbKSNCLEdiPPEtn+0Nuiy/BXjRWkcOEzy0OhBrx+wWXu2aVBqflvlVoJmqJpurMwOwsBfc+ZPYbADtija3tAi6tk2lu3gbEdctBy9Sana2JbcLq1So1T41ytVNWGrgljDXBVXB8NlC+RB7n54b2dt6xb2eLG4bVGckRnJniDVT9i8X+2bUJ50xqayriopnnVTMLhBCCdCAAx32JJO2gwi1bbPf2k03bKIbyJxkDQkkeIgDmavW4+i3UpY726KpfZnwzp0xkI8Urf4V0H73PzGG/bC+7a8DKTkgepzPpAqrZLOFnGdTSzi3E5q6uSClcokJJMi+Y0ZvUD4QNjfyONKxsbfZWzF3F4kKUse6eeieR3k7vCl3nnLm5DbRgJ3/E/Knn3yih4gVOlQ6BWf8pJIsD5OQB6bDGL+G2lcbJxD/SSokDfAGo4pGfPU052lu3dR+Yj78a0pQXBsLjQHuL2v9bD6Y5sKUAUg5H5VoQJmkXMlM9RaG/TpxZp5CbZgNci699y2gGm+oxubIeas5uIxumQhIzg/qPyGp5ZGk7pCne5oneflSXjNeawGlpCqUqC00+yKq65V7EADYb+g1Ozs+0Ts8i9vZU8o91G8k/mPDx065BN90vjsWckDU7ug+/SqHE+FKY4uqZYKSIERKI2aV+7SOALJffxbeQw/Z36kvOdiEuPrjESoBKdwQk6qjTLfvNUu24KU4pSgaZZniTwpxyxzBNSzU+WpaqoZ3EV5Ll4nOgBJ1Gtjba19Bocalvcm4K2X2+zeSJgaKHEcR86pIwQpCsSDl0PCuv49q+jBRRgoowUUp5q40tFSy1B1KL4R+pjoo9rkX9L4sab7RYTUHF4Ek1yTh/BFmqMtSPvFQ69SpZ3YCENbKgCnV/nYAaaYxdo7aeQyp9lWBsHCiACXCNVEnRI5ZmpsWiFLCViVanPTllvplU8mLGrLCS8TG7QSHuNmjfdHA87g7E2xkM+0ynVpVcd1waLSN3BSfzJO+II1GdMq2cEghGaTuPxB3H7NKeESycN6jKGmpr/AIi2CywNp8a+2lwcp0N9r6t+01trAhZDb35TqlwftPXOD3hpGtLMKVaSR3kb+Keo+xWv4CsDDrUzWjk1ZAfCG3Ph/I/mBofLvjk9qKukK/D3ae+nRW8jr+YcJzHHdWpb9moY2jkd33oaq8ycy/d2WGFDNUPsg7De5tr628hfTDGyNifi0G4fXgZTqrjyE5ePHLM1VdXnZEIQJUd1KuB8/RsrirtE6mwyqxDb30sSCLa3PfGptL2RdQpJsZWkjeRl45Azuypa32qkgh7IjrVbjHCjUzxVnDnVmL2cg2CsBfMwOouujC1zpprhmw2gLO1c2ftVJAAy3kg7huyOaTPjlVb7BecS/bHfn9/Gt5kuBmAJ9ri/pfHD4yhR7MkD74VtRI71fEY5iuWwABB7G97j3Fv3GPFAYQqc/v41KABUdO5zSKezAj+UqP8AyzD5Ym4kYUqG8eoP0ivSBANRwyMInPcGS3ydrfsBia0pLqRuOH1AmpEDEPD4VKZrR5/JM37XxXgl3Dzj1qMd6KkgBCrc3Nhc+ttcRcjGY0mvDrlRE4ZQRswuPY4FAoVB1FBEZVzqGCp4S0wjg6ySfBIATlte2awJ77aA9jj6Etyy9oENFx3s1I1TlnMTExwyOcDUVgBL1iVYU4gdDV/kbl9kLVlVpI1yufQqDqztfYn9hfz0Q9pNroWE7Ps/dEAxv4JEagb+J6Vds+1KSX3tT9zV6LnunapEIvkOglPwlu2n6e2bz7W1wkv2Tu0WZuD7wzwb4+vLhzyq5O02i92Y0486h5n4ijyfd5SZDmFqaG+aQ7r1JCAFXY5RqLXucXbGsnGmvxbIw5GXFxCRocKcyTuk66ACo3TyVK7JWf7Rv6ndTymgSGNXm6UQQaKtljivpoTa7dsxtfWwFzfFedcunVN2+JZVqTmpcfAb43byYENoSltIUuBHkKqJzjQu/SEwJbTVWym+lrkWt+2GVeze022+27OIz1EjnAM/Oqxf26lYMVVeIcrqOssRCRzrbJooilW3TZbW3IsQNbkdtm7Tbyz2SnZK2jrmSpB98HXQZg6ZcardsgMQTordwO4itryDzF99pQz6TRnpzL3DDvbybf3uO2O4ebCVd3Q5jpWe0vEM9a0mKasowUUYKK57z3XpNVx05P4VKv3mo8rgfhqfldiDuLYV2k8tm0Ib9904E+Op8suprxtIW73tE5n5Upri1OwipFDVNU7SF5NQo3JJH5RcKo/zO/LWwTeJL18YZZATCd50AHM6qPy0dclo4WR31mc/vwFfaPjVXBpWwEr/AN6EZx/Uq3IHqB8seP7LsLrvbOd736FmD4EwD5nrXqLh9vJ9OXEZ+dX6uljq0E1PKFkAsk0ZB/pYbMt91OEGLh7Z7hYum5QdUH/sOB4EVctCH042znuI+FU+VOHMrSSTQLDMGKnpMwjlFgc2S+U77+d9jhzbd62pKGmHS42RPeAKkZ+7ijFuzHCNRVVm0QSpaYM7tDzjSlXOnK0mc1dKW6o1dVJzaC2ZDve269+3kdP2e2812YsbwDBoCRl0Vy4Hz40tf2SsXbNa/elUeQ+G0VVE6SQlpl+NyWsQSbFSDZT6b6d+z3tLe7SsX0ONOANnQADdqCDmR6bst9Gzmbd9BSpPe30250h+50UYpi0WRwoKEgkMDe57kkA3xk+z7n/kdpLN2AuUk5iRIIiOEAkCnL6be2wtZZisPQ13EJr9KWqktvldza+3f0x2lxabIto7ZttM6SEifSsRty6cnApR8TW1+z41YeYVXX+FSvWLHu17Zvle3pjjvagbPLTSrPBqQcMcBExWxsztwVB2d2s/OtYRaYH9a2PupuP2ZvpjkxmyRwPxyPwFbP5fv74VzCo59rFZgOmACR8Hr74+nNeyezlISohWg/NXLr2rcBRGXlX2g56qnkjjYxlGZVIyDYkAj6Y8ufZawbaW4kKxAEjvHUCak1tO4U4AePCun8QbwEDdrKPTMct/le/yx8ytxLgJ0GflnXTI1qLilekEd2dI76IXNhe2nvbe3pi6ztHrp3C2kq3mOFVLdQ3m4YFfKTiMLRB0kDoLLmBuSdBb1YkjTzOC4s7ht7s3UYVHODw49K9bWl7NBms/ztwirqXjjicCBvjGwBGt27sPIDuPnjoPZ3aGz7Jtbr6f4g03yDuHA8Tw8qzb9h95SUoPd31hq6glieahSNZiHDZ1jJktYW2JstmF/K51x2tveW77be0nFlAgiCruzJnqcsumlYy2nEKVbpE56xnXVuFUGVIWlVTOsQRn3OwzC/fUY+XX13jcdQyo9kVkgbtTGVdKy1CUlQ7wETUlVwuKVw0qiTL8Kvqq+oU6ZvUi+K2b99hsoZVhnUjInlOschlUlsoWqVCaqVnD6aZHpwseqm+VR4Ce5ts1zcC4JsfXDbF5fWziLpSlajUnvcs9RGRyIHlVS2mXEloAeWlLPtC4gsNKFzWlLKY9LklGVifS1v8ALGl7LWirm+K8PcAVP9QIiqNpPBtmJzyjwNWOTCYuNTIuiz04kdewa6m/1Lf3zjqtlOF3ZiJM4VFIPEA5ekeVIOpw3JjeJrqWGKnRgoowUVwXiFUz0/FJNeq9Tlk81jDWA9t19sU3CQdrWiV+6EKI5q+uhqlKj+HdI1n0q3TTRcTWIrKaeshWwIO/qNrg+huL63GMd5u42ItwLbDtu4ZPL4x45GMoNMIUi8SkhWFaadUHF6qAiOrgd7f9eBS6sPNlAuPkL+mMe52dY3QL1i6Ez+RZwkcgSYPnHOm233m+48knmM/v7yp9TQx3MiKAXtmIFi3lfzPvrjCecegMuKJCdBMx05dMqdQlE4kjWshWcdkasmdZSlNRr4wLfitf4ddLlhlB7WNrE46232UyjZ7SFN4nnzkf0D9WXAd48ZzkCsty5UX1KBhKBnzPDzypXy/x+vWogWU5kqWzKHAPhLalbG6gdgdLW0tjS2psjZSrV1TIhTIgxxAyB3Gd5Gc75pa2urkOpC9FfCugU0cStIioqknM4ygZ835v4r7X9DjgnXH1pQtaiQBAzmI3corfS0ECUiJ+NZX7REZaMobleopRu4GvhPt2Pcb6i56f2TUle0MYyOEyPLMfMbjyOSG2INvPMViOXOZJaLP01Rs9r5wfy32sw88dptbYjG0sHakjDMRG+OIPCsC1vF284QM66fyhxV6um6ktgxZlsugA021J7+ePm23tntbPuw01MAA55zXSWNwp5rGrWaviQlEY/EjgN7gmNj7ak4zikBxSRoRl/wBh8hT8QSOP+RXF2n6VUXtfJNmt55Xvb9sfZey7ey7MGMSInhKYriCvA/i4H510bg3OyVc8cAhID3uWYG2VS21tdsfPdoezLuz7VdyXZwxkARqQNZ51vMbSS+6GwnX6TWmm1ljX9ILn3tlH1zMf6ccwjutKVxgfM/AedbAySTXP/tT4jmkjgGyDO3u2g+YH+rH0D2Ls8DK7lX5jA6DXzPwrnNsPStLY3Z14+y/iWSZ6dtn8Sg9nXf5lf9OJe2Vj2lum6RqnI/ynTyPxrzZD+FZaO/410gTjPkGpAux7L5A+p8vL5X+ddmQjGfDn/iujjKaxvDqJKKvnlqZwOov4TObZwzAtc7XXKFt5EaDTHY3dy5tPZbTFo0e6e8BugQOcKknw1JrGabTb3Kluq10n73Vr6avikF45I3H8Lg/5HHJO2dw0YcbUOoI+IrUS6hXukHxrxxSGN4mWVWZD8QTNc67eDxf/AHXTErJx1p9KmiAoaExA/wB2X3lnXjyUKQQsSPH5UjkSqCCOkhjpIgfjlIvr3CLmAJ82Nz6Y3EqsVOl29cU+4dyQY8VHDI/lEdaTUHgnCykIHE/TP1pTDy+0UjTFWqZ1N2mqD0oUIG9jdnt5jwi2hFsai9roeZDAUGWzohHfWqd2XdTPPvHgZpZNqULKyMShvOQH1+FUqCStjqJKqmqqWecr+IkbZ8y6eEKVF1Fh8JB0Hc42mL60tmW7dxlxpGgKhAnmZME8xFKKZeU4pxKgpXAGuxcq8cSupY6hRbMPEv6WGjD67HuLHDbrZbWUmrG1haZFN8V1Os7z5zCaGkaVBeViEiB1u7Xtp3sAWt3tbvi5hsLVB031W6vAmRrXM+Ccr1iSPP8AeIuq5PWRgWDFvEVe2l9bm3npjndqe0FhcJDK2lYRmlQgHLLEmenjvq22sX0ErChO8a+BrxxjlFP7QI9K41vFeWG/mMoEie+UAYLD2gcjsioPJ4KhC44ZyhXnJofsEzijCeWY+o8oppyvX1YARzFVRjQSwzKXH82YjN+x98Zm2bTZ6iXEBTK/0qQQD0gGPUdKZtHXxCVQscQc/WK12OTrTrlVZVPQVVUktOJoqhicr7P4mZSDYi4zG4te/lj6hbsNbVsrdxl4oW0AJGoyAIIkaxlujjXNrWq2eWlaJCj/AIp9yzw6eSb77PFlyqEghGhVQLaA7WBNrkXJJ00xh7ZvbZm3/wDH2y5kytesmZ1HE6xoABnnT9kwtx3tnRGUAcK1bKkyhlazKfCw0ZD3BB+hU45QFbCilQyOo3Hn9CK2c0GD9/e41nvtDDGgOYAMHW9tt7XHod8dD7J4RtMBOmE1l7WA/DmOIrOfZnQxTGoEiI1lXKWRWK3z6jMCAdvoMdD7YXT1uhlTSynNUwSJ01gis7Y7aFlWNIOmtbeFFijukao0LHqIi2BBAzEAdioDi3dQN744h1xx9yHFlQUMiTJEaCTwMpPIzwrpG2kI7qBAPx+8j51bEYLyJfwyrmB9bZGt6WyH5nCpUQhKt6THzHzFezkDw/z9a42Ic9bkcfFUZWAOmsljrvj7EXS1s/tEbm5HgmRXFlAVdYToVfOuqUPK1JTzRyRIyuL2OdiLZSpuGJ01+tsfL7nb1/d262nlApMbgN4I0A4V0rWz2W1BaBBHPwplC4zSyMbAeG/8KC5+jFvpjNUhRDbSdT8VHL0Ap1ZCUiev34VyOjqlqeILLMwRHlzkuQAFXUAk6bALj6w+wux2UWWASpKIECSSciYHMk1yKHEvXQWswCZqTmGdYOINNTujjOJVKMCLnVhcet9PI4hsptd1soMXSSDhKTIgwMgc+UeNe3KktXWNsyJnKurwVsXSWVfhlsygDxMWF7W3Lf5W7AY+VvWzyXlMr1RkeAj5feprq2ldqkKTpFU+OcCStiVZroVJZcpBK3BFibajYkDuBr5ubN2q5s14rZzBgGd+c5Z+XI6Uvd2iLhOEnSuSz0cSRlGEv3sSFCgtk0IH6cxJNwAD6+/1Vu4fcdDiSnsCkKnOc/GAIzJI5dOXU2hKSnPHMcq6Zw3g1SnDlgEuScC6kG2S7ZspIvpYkafLbHzm72nZObXNwpvE1oRxyjEBly18da6Bq3eTahuYV8OVQxxUtFZqmd6ioH6yZGBP6U1yj1P17YtU5fbTlFo0GmuUJB6qyxdB5VEJZt83VYlefkN1eJPtBp1YB4Z1U7MyAXG17Zr29r4kn2Pu1JlDiCRuBPlMfSvDtVoGFJI8Kl5lRM1LXREHJIoZx+aNzlvf0vb+o4hshbmC42Y9IKkmAdykifWJ8K9ukplFwjcR5Gm/2VS5JuI0+wSfqKPR8w/yRfrjsWV9rZsOnUoHoKz0jC4tPOuh4KtrBfaP46vhkR+EyvIfeNVI/wA8UX7ha2fcLGuGP9xiopTiebTznyzrB03BeIOGlM5popXaV7uVZL92GnYDS/le2Entp7IbIYDXauISECEggxuBz3znHSaE210ZWVYUkknPT76054bxJ7FYq+OfJckyU7nQC58at5A+eMi6sWyrG9ZlvFphcTqcvdUPpTbTygIS6FRxSfiKvV3BaWvXqoyiTtNEfED5Hz9jr7YRt9qX+yXOxcBKP0K0I5cPDLrVzluzcpxJOfEVLwOnFDTWqJluGJLsxsddPiO9raD998VbSeVtW7xWrZ0GQGnHTdO8+lSt0C2ahxXjSbi32hxg5KWNpW2DEELf0HxN7aY17H2OdUMd4sITwGZ8T7o9aUe2sicLQk/fjWqjqJFRWdL3UFigNwba+Hci/lc+nfHLONNFxSW1RBMTvE5Z9OMDnWu0MSRJz+/vOvjQrJ+LC4D7ZhqrW7OL+K3yI1sRrjwLU1/CdTI4bxzB3fA7waskp7qhl96fcVS4rSLVp93nLxEkNZCLPb9LFSCO9rBhYXFt3rC6c2e7+JYAVkRnOU8QCIPpS91apfbwzly+dU+W+AR0buis4eQWDMVKuBcgqMosw7qT66jZva22HtpNpUtIwpMwJkTxzOR3Gq7awbt5U2SeM/4q9PxmBJWzB8y2QsqMwYknKtlBJN8wBta+YAk3GKmdhX71slbaQUqzAkAjnnGR68DFRXftIUW1HSvtJxOEBFWOoKiwQinlIINstmCWKkEW9hixz2f2kuVFIzzPeT9deNB2g0oyT6GsPTcuqamKUTkCVjLG7QFVcqRIQAzh7WNw2Wx1sSRjsrq/uGbBQcYyAwEYwTBGGckx6zyrFatkLuAUrzJnTxjWa6HLOvUD38KxMxPoSpB+inHzVLZ7PBvKgPKfrXUBJiOdZznauNPQBDpJN4T/AFeOT5akf1Y6L2btBdbT7T8reflkn6+FZm1n8DRA35eH+Kw3AeXGqYy4kC+MRqtrs7WzGwuNANSfK/ljttqbbRYOBsoJyxEzAAmPU5Csax2au6SVAwBVzmPkx6SLqmVXAIBAFiAdL6nXWw+eFdk+0re0H+xDZTkTMzpu8q9utmqYbxzNaL7MuLK0TQuRmhuyE75GPi9bBt/cY572x2epDybhGi4B/mGnmPga0NkXBUgtHd9/fWtdDPJIQVUpHfdx4n9lPwj1bXfTY45FbbbQhRlXLQdTv8Mue6tspSnXM/D6+HnWZ4Hy6lPUS1FTKhbO3SzuLgE/GxJ+MjT0189Oo2lth28tG7W0bIThGKAdR+URunz+ONb2iWnVOuqEzln69a0dPxymkkEaTRu5vYKwa9hc7abY553ZV600XnGilI3kRrlvzp5NyypQSlQJr1XcYp4P7WWND5Fhc/Lc4jbbOu7v/RbKh0y89K9cfab94gVn6znKnmBihheqLaFQll18yw0B87Y37b2bu7Yh590MgZzOfp9aSc2g053EJKp5VDxGh+68HaGVgGynbXxM5cKPPyv6E4stLr8d7QJfZBIn0CcJUeHH0qLrfY2JQs/czFWeSK4jikT9q2lBI/jVbn6ZD/ex0uz04bVy3/8AicUnwJkfH0pJapdC/wBaQfGutYtq2uf88Sg8U4cn6UnP95Lf+OEts5bKfP8AJ/3FDR/9lsdfgaz8cv8AxHhphR/xgqq4bQ50Kk39Gtv6+hxgKb/8NtgPuJ/hkkgjgqR5idKZCvxdrgSe9lrxFW+B8TqkAiqKN1KrYNFlKnKPLNYE2sLHfywrtKxsXVF+2uQZOipkSeMSY6acast3nkjA435U8oKwyi5ikj9JAAf2Y4xLq2DBwhxKv5ST8QKcbcxicJHWs5z9y7LVqjREFog3gOmbNbY7X8Ox+uOg9mNssWC1oeGS4z4ROo4Z7vKkNpWi30go3bqyfL9cgrqVXhSnMWZXsCCzFSBmB1vcgak746valq6rZtwppwu44IzGQBBMRlESf71mWzqRcICk4YkV0+SaRTqmdexQ+Ie6tb6gknyx8xShtYyVB56eY+Y8a6kBJGtQBYpWLRuUlG9vC/8AWjDUfzD2ti4l1lOFwSnzHgRp4HrUu8kQoSPvQ/Sidjly1CBl/WgOXTYkfEhB1uCQLXuMCAJxMKg8Dr0nRXQxPA16NZQc+H3kfvKo3Q2CveaFiMrr8aeRNtwDs66jS43bEgROJPcWNQdDxGenQ5Hdwr0ETIyPDj98D/aktfSu9L16VM8v3h/Hms8YVnHhZCMqs6F7McpYk2uwA+obNT2Vu224fyj1ExnwmOMCuUuO8pSkDeaZHjlZHw9mc/8AO9bpjYZj0swfLk18Hi8rqSSFuMM9m2XMvdqGJeDnSqhWRVppKoL1D1M0jSEs14mZWOYG4UZ0FmAF3yrY3xlbfSV2aw0TqnIDXvAR5wfAUzs+e3RIzP3/AGphHOrkgMpDLDGdQRYB5X/wEj6Y4QtqQJI0Kz4khKfWuoKSBpxPwA9a9vIjjNKAQD1HutyoawjjUb5mAUlRudLeIYEdo13WSR+UQYmPeUeQkwT8qrUylUCAdw+Z6fe6paWMI5IjXruNEAAWFD+ojTW2pGrEWGi3FbzinUwpZKBvOZUeU+m4DM5mvAhKUwnJPxP35eNT5gCyqOtKfjJ+FfLMdQoF9EFzrexuTirvEBROBO7ienHmTl6CgpxDvZD78+tTwwiIF5HF7an4UUegvYD1Nz64qcdU8QhAPxJ8fplyqEA5JH1oWtL/ANmhYfqbwp9SLn3AI9cRLAR/qKjlqfoPEzyqWCPeNYTiXLi1PFZY5XKhohICoFyQEQjW/cMflju7TbK7LYbbrScUKKc92ZM5eFc89aJevVJUYBE1o+EclU1PIsqGQuuxZh5EbADscc9fe095eNKZWEhKuA8d5NPMbNZZUFpmRVvifHERjGr05cbrLMEsfbI3bC1lst1xAeUlYSdClGKf+Qq124Sk4QRPMx8qXCavdgsT0MYOtkZnNvpr9BjRU3sppBU+h5R4kBI+OXmaXxXKjCCketZjj9KC3/OV7ShSTkijJ9wPyKfU46TZr5Sj/wBC0CCd6lAeeqj4Vn3KAT/GdmNwH2K1P2YxpWVf3kFUSlj6UEF7uARbOx9QSNL6+12fatDZtFKjiWtRUpXE8ByFQQ4Hl4hkEiAK6viNMVzf7WYmgkpeIIVJiJjZGNiwa+3yzX8tD2OLDbIvLdy1XkFDXhGY9YqhxZaWl0bqwB4TBVOZ4HnhDEkr93kkyk75XjuLXwoNoXNk2Le5ShZGU9olMjmlWc0fh23ldo2Smf2k/CmcEtRD8dfOFG16SVif76f74zXG7S5H8OzQT/8AtQP+qvlTCS63q6Y/lPzFem5/6QK5mnbsWjEQHqbFifawxEeyIfIVAbHJRWT5gAeZoO1MGXvHpFdBU3A9u2OBUIUQK3AcqRcR5VildJMzh4yCpJzbG4BLXYi/bNjYtNu3Fs2toAFKgQRpqIkRkD4dareYadUFLSJG8ZHL09KaoZgQGEbDuykqR/Sc3+rGYoMkEpJB4ZH1y+FXnBu+/vpWd5k5ygp5On0zLKh20AUkX+Igm9j2GOi2T7NXN4z2xWEIV4kjpll1NZlztNDCigAk1PwLmsVOZOn0Zlt4ZDob+tgQfcdxvtinaXs+qyAcC+0bM5jd8QfPjpUrS+S8rCsYTTWmBDEtG0R3bKwMb+fz9Sqn1OMhyFJASoK3CRBH31IrSWRh1n4j76msPyZzO8HXdUZo3k6uUFhkAdWcL4wuYxkgKB4iBfRRj606ENJbaWcwAnrlAJ3xIzJ06muSaUpRUoaST/byrRnmakMolaGpEwCkoJFZc7ZmBEhN8/QL21AKkr8VsUh5GDJQgzuO44TlGgVAPDXSrN+hnrxz+FYznXjEtS8cjjKjAMFuxXVd/K4s292U5luVVbXtFt1txtBzEjxB+ByI3EEGrLZ9VvdNPK0keRyPkJ6Gs6rEbG3bT10OMogHWvp5ANa7l3mNmYJKRmzFlcgnxG92ygXeS1kQaADGFf7NSlONsZRBGmQ0En3U71bzWZc2gAxJ04feg3mtaHCDK7GINrkBLVE38TZbsPZdQLaqNMYJSVnEgYiN+iE8hOR8fI61nQTmM/gPP5+utW1eQLZFSnjHeS1/koOUX8y3uMLlLZVKiXFctPPU+A6Gq4TOZxHl9f7eNeIViuGGeocahyMw/pOkSn+W2JLL0YTDY4aeeqj4zXpKtPdH34nxq3nmbZUQebEsfmosP8RwvhYTqSrpkPMyfSodwc/v73VIlGuYSMqtKBl6mUBramwO4Gp0vjw3DmAtJJCCZwyYnjzOVVFCCrFGdTg4XiKlSDifK9JJK9RMpYm1wSQugA2WxJ97437Lbu0GmU2luQNYyzzM6mQPSkXrJhSy64PvwqnTc0cMgJSO0fnlhYfXw3w29sLbd2Mbsq6rB+cVUm9s2sk5eH9q+83dbo/e6SoYBRmKggoy+YFiNNzftfBsL8N+I/A3rIkmJiFA8CZ8BHKi8DmDtmV/SKtcq04XjKsihDJRdSVVFhcuoOnuF+mOk2M8tditCjIQ4UgngBPzpN9IFwCBEpBNdQw7Xtc7+0+IPV8MVxeMySXB2Lfh5b9jrp9cQunFt2FwtswoJ14cfSq4Sp5sK0mqXKKdSBKl5ZHdwSQXIRNSCoQHLZbW1F++OH26oNXKrRttKUpgCEgqVoZKtZPI8q07NOJAdUoknnkOUaV5n55o1OVXaRvKNCb+17A/LEmvZXaK04lJCR+5QHwmK8VtJgGAZ6CmNJVRVS+KF7W2mhIBHzBH74QfYfsFdx0f0Ln4QfSr0LQ8M0+YpgYhly2sLWsNLD0tt8sZ2NWLFOfn8aZGWlKON16UMLSnO35VUuzZmO2rE22OvlffGrs2yc2ncBgQN5MAQBrpE/WqLu6DLZWoVluERcRrkao+8CNTcRplurEdrdlvpmNzocdTfObI2UtNr2OI5SZzE895jOMhWQwm7uUl3FA3CvlNxyKCYGqpzHUiwJcZltqMyOSWX917XG4k7sx+6tymzeCmTmIyPRSQAFeit+ZyIm5Q24O1RC+efkd3wo5up4pG+9wyqkllvdviGxzC1lsttbkOLAbi/mwnbhlP4G4bKkZ7tN+RnOTO4FJzO+J3qGlQ+2qFb/v7ndNWeGc3CanlhkbLLkZQx88pA1b17n2PmV7z2dVb3TdwyJRiSSOUidPgOqeA9avw42pCjCoP3n98ao8t0qy07+JM2Y5gNMzAuF3NvGj6FVHw99g/tW4WxdoOExGRO4ZToJ7qk5gq36DWqbVAW0cxPzz+IOUCtFT0KO5OS+b9NvgsCjC0mqqRpmF7nRQBpz7t0620AFacZ96TiGadVA54TEaqJ1eS2lStNfhuOu7n4CspzdRm8b3DeZYsCwYtYk98pvrmNy4sApW/UbDuEwtuI6QYIjThOUCBATmSoKjOu2iVJP3nPw679IicticzX1ACMq9IxBBBII1BG4x4QCINBEiDXTeX0keJHRWUOLnphEDHY5nZnkY376Y42+U0h1SFkGOMmOgASketYFxhSspO7jJjwyFNoaBwb9OIMNmd3lYfNgD++M9dwgiMSiOAASPQn4UupwcT6CrXRlPxTAfyRgf6i2KMTQ91snqfoBVeJA0Hr9Ir79y/VJI39WX/AEBceB8/lQB4T8Zox8APvrNH3OHuqsf4zmP+Ik497V8iRMchHwrztTxqxGRbw2sNNNhihYUD3tedRma+TTBAWbQDfQm30xJppTqsCdT9768UoJEms3xrmfhxjYSukw/SozE6djsD63GvfHRbP2HthLgU0kt8yY9N/SDSD93alMKz9ao8lRBKCXqq3QkdsituUeyAf1E29Sb98Pe0Ky7tNoMEdokCSNApMq9B5DKqbAYbdWP3ScuhyrTcgP1a/iEvaPpwofLLmzD+8Afnjd2Wx2GzWU71AqP9WY9IpdxeN9Z4ZeVb/DVe1hftdp/+ViqBvTzo5PoTl/1Ffpi5pIcC2j+ZJHmKpeyAVwINIOHR5I+IU4BbIzsqqbErKmcAG2mtwDjh7tfaPWV2SBiCQScxKFYST6E1pNiEOt6xOXUTVfgvNHDYkQR5Y2ZRmVImJzW2JC+I30v3xdtDYe2X3FKdJUkEwSoRE6wTkPhUGLy0QkBOR6H6Z1qqGpMi5sjpfYOAGI87Am1/I2PmBjmLlgMrwBYV0zHSYE+GXOtFteMTEdaq8a62W8Tsuh+BA7FtLeEi1t9Syjzw1s78MVYXkg5jVRSAN+YM+ASTwqq47SJQY8J+/MUsq88otISQQLwnI/r4kSFzf+q2mmNRgNsHE0Mx+YYk+SlOIEeHWl14liFHwyPoEn41DPVGAxqJSg3WGyLceQRUeUi2yhQd7nytQwm6C1qbCjvX3jnxKipCBzJURwFRUstkAKjlkPSCfTqak4rw+KoUCdZCtzkMjlTqPyILuzgflKj2xCzvHrRRNsUzlOESP6lGEhM7wT1r15pDo/iAxzMeQ1J8KxnEuES0RRiDLBfMhIKyR67ldGXU+guR8LEW6+z2ixtIKQDgd0ImUqy0B0V8cvzJ1ynWF25B1TqOI+n3oaki4YlYjyGcCTUhmOmgHxsxzkm9gBfKBc3uC1bl65s5xDQalGQIGuf6QBhAGpJ97QRECQZTcJKsWf3rOf0+N7lBWhSeOQZGizZgQAy5kGzl1W3hJsTrobi18J7cUi4Wy62cQXEZyDCv0hKjviQMvdgzVtkC2lSVZET8OMgfc1tYkBFyD4lU7+IgLqfADZhvdSe1iLjHGuKMwDoVdASrTvRkeCgN8gxWsAIz3x8OXymstzEyzzQ0+aQK5MrXJyiNSR4lbxA2jbTwgEi4JucdNsoKtGHbqEkpAQMhOJWeRTlqoZ5kgGIECs+5h1aW84OfgOM9OQ8asJwmna1oY1e40IUWYwSS2Iudsy6fwjsL4XVf3KNXCU58cwHEomYGsKz5neYq+MUceu/CTx6VYpqKBiSsUQZmGV2Rdc69VbWBGU3ZDtpp5YXefuEgBS1FIBkAnLCrAqZgyO6oa5+NWJVi01+okfMGrdNSoqHp0ygMubJlVSwJu0dhbxrpYnQ3AJ3OFXX3FLHaPHIxMkgGO6uc+6reNRmRwr0DIkJ1E9eI6jyrxPRQEBOmhEhzplUIrFb2CnZZQN1bRrHQeK027m5SorKjKRBkyQDqSNSgnQpzTlme7MFNtkYYGeY3acOfI6+dRDh0e5iQ62OSFbrmB0mi102OZCCb7BdTZ+Me90OEbxKzBjeheWuYwqkCM5VkI9knXCPAf9h8x8M6mqOGQhEOSMkW6TFvB5ACQAsoIAADXX4VF8VNX1wXFDEQM8QjPqUSEqzOZTCtSYqamUBIMDlw88yPUbqrpTKrsDEC0gLOjIqyE6k2NuhKT65TrcnDCnlLbBCyEpgAgkpHUT2rf/IcBUAkBRyzPIT/APVXoeJq5R1eUNtGka5ioQoVCjUdJhothYMjEXwo/bhZTIxKUYBnFJVocaTmQdykgxVqHCJ3ADhGnI/EGq1HzQZ/FTdOXuYXbpTL7E3V/wBvc4vuNhJtu7d4kfvAxoPXRSfXpVbd72mbUHlofoaJuaVQ/i0VUreYiVh8mzWOBGwnHUwzdNkfzkekV6q9CT3m1T0qmOJTV88QEMkNNE4ld5AVLZNQPK2btc7X0ths2Vvsq1cKnQt5YKQE5xiyJ46b8uGdU9s5cuJASUoBkzvitD9jRzwVU1tJKliPUZVP/l/njsHm+yS23+lIHllSLCsWJXEmuhYoq+k3ONAZ6GpiAuzRNlHmwF1/xAYsZVhcSedQcEpIrkMnHmhmp64AtDPCqS5f1rcEeWYGxF9xmxip2Ui6t3tmkgONrKkz+lWY5wdDGhipG5U24h+JSoQeoq9Nzq8x/wCRpGdydXdLgf3T+5YYSb9mW7dM7RuAlPAH/wC3yTVqtoqc/wBBuTzH0+tfI5eIg3leR2P/AEIEWw9Hly5U9QCW17Y9U3scjCylKU/rWT5pRMq5SAnrXoVdTKySeAHxO740z4ZDXS9RayKIxuLquYWU9lIBN189+++2M68d2WwEKsHFBSciYzI3kTEHhpyir2k3K5DyRB+4ocoAIwZJSL3io06cep0DMDZSNtXF9bjAntCS6QlAMd504lZDOARnxEIMbjQcMYRJ5JyHn/evbRCnUBmjpkPwxwDPNKQBrmK3ZiNDZSe+bFaXDeLlIU6oaqWcKEyTuBgDeJUB+2pYeyEEhI4DMnx+OXjUiRdJQwUQBtgB1KmQnUi5v4iAb6v53FjiJcL6ygq7Qj+lpI0nKMhu93hBr2MAmMM+Kj9+NehGIrGQZTIfDDGczym+7ufE+hF9lXW5IxArL8hrMJGa1ZJQP2pGSc/d1UdwBr3CEe9v3DU9Tv8AhxrM8U5cKSu9Ecrx+KRF0iXuFDkjx21tpYa+DQHpLLbKVsJb2gJSrJJPvHcSUge7unOdO9mRnu2hCypjUZkbuk8fvKkdXxKGeRPvaOjIVWSxIZ9T8V9ioJ1ABsbeVtpmyftWlCyUCFSUyMk9I/VwmJz6preQ6odsCCNefXpVE8WYufxnCnXMFAc+HQEj8wtkB2Fzaww7+AQlsfwwTwnLXM57j7xGpgTJqr8QcfvZev3uFXk43FC8yxrnimUocwOdUuy5FIYAArY3A7gbjCKtlvXLbSnTC2zOUYSrI4iCCZBy13ToatF0htSgnNJy5xwrRcO5ngeQOWy3m6jDNpYw9G3jCC2gawLnTGBdbDuW2ihInuYQY/8AydpPdxcxmE083etKVJ4z/wAY3x86Y0lWxWFOqoZocpZjltJGQUbK2UsD4r29BhB+3SlTi+zJAXIAzlKxChIxAEZET1q9CyQkTnHqNDnFXJmlkItmTqL1IgRYxyp8SMRpkYfXxkdsJtpYYScUKwHCrgpCvdUBrKT5d0GrlFazllOY5Ebuh+tRvIjRmYofusgJmjOjQyKbl9xY3BzZTfMFYaknE0ocQ6LcK/joICFahaSMk6HccpEYZScgKiSkpK47hmRwI3/XfOfGqPAuKR1QsHeKePKI5pMmdw1yqtbR75SSul9xqL4e2lYO2BBKAtpUlSBigEaqG9MSIOcaHLKqbd5Lw1hQ0JjOdBz6VolpGt4WRJLAyoPFGzEa3U6i+uosT3vjnjcInvpJR+U6KAGkHQxwMgbop4NncQDvG77+86rUSFbqiGMqDmp21je4Fumx0CabAAC5zKDhi4UlULWrEDEODJSeOMDMq6yTHdUarQCMgI/buPQ8PsirVPGvSbMJGjYH8KRMzKNQVta7D0N/QkWws6tf4hOApCwfeSYB4KnQHjEZ6gGatQBgMzHA7uVZyR+El8ksKwP26kTRX9QbCw9dMdClO3w32jLvaJ/aoL8Iz+dIk2WLCpOE8xFPIuFjKDBUzKpFwVk6qn26gfT2xiLv1Y8NywgnfKcB/wCGH1psMiJbWfOfjNYrmGarYRg1nUpZ3EZkVFXLc2IZQAbgX0uL2INsdtsW32f2qh+H7N5GcElWW5QJJHjuyg1j3a38I/iShWWkeBrtXLvBY6KnSCK+VBud2JNyT6kn5bY0XHC4oqNTQgIECmWIVKjBRXHecqCShro4qGZoxVtmaMqrIjFgCVDA6HU2tpbe1gPLy3s37dT923i7MayQYGcSCPs1QFONuBDSoxH7NMeXq55JZUDtIkJyPLJYF31uERbKqjzNydPfHD7VtWmWG3CkJU4JSlO5PFSlSpRPAQPhWtbOKWtQBkDIk7zyAyqCq5uLyGKihapYaM4No13/ADeWh1NgexOLWPZ1LbIf2g6GknQaqPh/k8QKgu/xLwMJxH0rQ0IlC/jFC1/+mpCgeXiYk++ntjn7ksFf8AEJ/cQT6AAdM+tPN4478TyqjXrMCQHigplTWQf2gt5Bh00AHc5vbD1qbZQBKVOPE+7+U9YOJR5d3rVLgcByISgb9/0HrWDrONNJIKfh2cF2uZWc9WUjX4nNwul7Hfaw2Pc2+zEssm62rEAZIA7qActEjM5844nUYrlyVr7K237958TWs5c4qKuNnCRrWRr03zr8Ovlo2UnddNQR645Xa1gbB0NlSjbrOIQdflIGh4Z1p2r/AG6SqAHBlnUwB6vShIM2n3moyC6C1wo7ZzfwrqFGrA31qJT2HbPiG8+zbnUzmTvwj8xyKjkkjdODiwo97eeH3uqrVjrL04fw6cSqgcWIlct4zYizKDfe+aTe4BBbt/8A11l5/vOlBVB/IkDujkTlp7qNIJBFS/4gwoyTMdTv+959Z6vgjqWdSuu/gDMfdiysSBYXLtfsBtim32q2oBtQPmQB0ACkjPcEiN6ic6mu2UJI+H+D6noKz3EYY3BD06u38qq5t5dMkgfxSPp5HHQWrjqCFIeKR1JH/MQeiEzzFIupSoQpEn19PmfCs/wThUE8oAZwgv1ENi6AA6qQLOoa1yACB+UjUbe0L+6tWJKQVH3SJCSZ0MmUkiYkkE5Ygciiww04vI5bxvH1+8qbUHK8MscDfD13dQbMQMmcg36g+JUuNDvjLudu3DDrydezCScxJxYQfynQnPOmm7FtaUn9RPpPPeBUEvLzRJI8E5VUk6bkylbNmCC6rH8NyNSdtcXI2wh9xCLhqSpOId0GRE5Eq1jcBrlUTaFCSW16GNd8xwqVeB1/UMeen6gXMQVQtlJIvfpEkXGK1bU2T2QewrwExqoCdYjHGlSFtdYsMieg+lUqnlypkRJnlikV75FBe7kAsVA6YCsQrCxtqLb4ba21aNOqt0NqSU6mE90EgSTiJIzGYnLPSqV2bqkhalAzprny05Uz5QqIqaKRqxQkbtH088WrOgJJCgEnKbePzPnpjN28zcXj6EWKpUkLxQrRKiIBJgd4T3eHKmbFaGUEvZAxGW8fetLeJcWWnqjU0dSZeoSXV1YHzysCozJ5W1G3rjRtNnqu7IWd+xgwjIgjzEEweM5H0pZ64DT3asLmeP2Mq33AOYYK1NsrrbMjflJOlm73I0trptjhdp7HutmOcUmYI3gayN0DWcudbVtdt3KedXJ+IMy56cLMEJWSMGz6bgX2cEfC1r33Gl1G7NCV9ldEoKgClWo8Y1SeImOGtWqeJGJvONRv/wA8jSteMUFcrRy2BG6TDI6+djfQ6a5TfGkdm7V2UsOsyQdCjvA9RHlIjhS/4i2uQUr8jl9+FL+AzRUc9YsbE0kaCQ65gjn8qnvcf5DGhtNp7aNtbKdTFwtRTwlPEjdB+JiqbdSGHHAk9wCeh4Us4Xwh6laaktZ55zVyj/tRWy3PuNvUgaXx0dsQq9cuE+62gNA/qVMny0pFSSWkoOqji6Cu8Ysq+jBRRgorC/anwGSWOKrgF5qVs4UfmW4J07kEA28sw3OLmwhaVMue6sQfHKqXgrJadRnSTgAgeB1jkt976kqi1iuYBWUHYlD/ALe+OD2mbpq5Qt1E9hgSecGUnkFD13zWnb9mpshJ9+T9fKl/CON0nD41pmDCYaSBY2uz3tcEgZgd19LYfv8AZe0Nrum7QR2Z92VDJOsZTBH5udUs3DFqkNH3t+W/70rR0nFGKNLLH0IgLgysA1vNl2QehJPoMc8/YIS4GGF9o4f0jLoDqryA50+h4kY1DCOev9qSc0ccpJAtLNmAmW+axBiN/wAMld7k62NrDca42djbKv2Sq9YglBiJ9/8AUAdMtJE56aUnd3LK4ZX+b04Uo4By6pf7tPE6SwP1FniuOopOgL++oI10IFiDfW2pthaWvxlu4FIcThKFZ4TxCfjuznMEQrbWgKuycTBSZkbx1qXmXjDCr6NAo67MDK6gEuyiwS50sBq3b6HFWydnIVYfiNpn+EAcIM90E+9lnJPu748KldXBD3Z247xOfPl9accB401YkkLfgVCG0oA1texK3Oh7a3tpvpjJ2ns1OzXUXCf4jR92Tv1APEb8onlnTVvcG4SWz3VDX+1QcbiEbxiRRHSRqenGsiIxcfmHjHwjUeRN+2GNnOdsham1Yn1EYlFKlDD+n3T72h5ZCo3AwqAUIQNBIGfHXdUPCubpFYLUmDJ2l68ea3YlELAk97WGJ3ns8y4grs8eL9OBUTvAUoJgcJk1Bm+WDDsRxkT5CflTXiMSPH1bSRgnYRmTN/HliJuDvdrjbTGbaOuMufh5Soga4sMftlYEEcBB4GmXEpUnHmPCfHKsPxuimSoE0ckYZSCpZum999eqEDH+EdtLWx2thc27tqWHUKwmQYGIeGAqjqd+czWO+04l0OJIkeB9YpxW8ZMK00zQuER2YKpFkZlYMmtwU1LIwNrHLYZcZLGzBcLft0uDEpIEkHMAghW7vZQsEa97OaaXcdmlC1JMA+XLpw5ZbqWS82QutTGYXC1BLMeopKHKoBUFQCbgHe98aCPZ+4bWw6HQS0AB3TmJJzMkjIxppS5v21BacOSs9RwpnBznTyVEUpEkboGRtAyyK1rC+YWIYBrkWHi98Zzvs1dtWrjIKVJUQoagpI1ygzIyyMnKmE7RaW4lWYIy61b4jxGlpM8chMueYTxRxkllJyuL7BfGCQATcHbClrZXt/gda7mFBbUpWhiUmNSe7AJgQRrVrjzLEpVnJkAeHlnSji3FabiUixyJJTzfDHIxuLnZXGhAJ79jjWstn3uxmlOtLDreqkjI5alJzzA86VeeZu1BCgUq3H5GqfA+GrFUikrKTqM58LKWBHqCGAaOwvfca+2G9pXq37M31jcYQkZggQeWYJCt3A5dapt2Qh3sHm5nf96itlxHlCFoejTt0LOJNLsSw0BJLZrDtrjkLT2iuG7j8Rcp7SRhzygb4gRnvyrWdsEFvs2zhzn730tn4fVKc7Ho1IFhUx6wzAbCZbeE2/MVt+wxot3li4ns0DGzr2asltzqUHeP2gz61Qpp5Jk5K/UND1G7rEUtrOKU8suTidL0pVX+0Qtdjtso1B7G7DGjb2N4wz2myLjGgn3TGXidCN4gGl1vtLXhukQePHyqBOIQSsIIIjHRQkzTEkkyhQDZr+bWUAk302ti42d0wk3Fw5iuHO4ngiTu6CVEwIz1moB1pZ7NsQ2nM8/vSun/AGacOIpzVyj8erPUY/pT/pqP4Qtj8/TGh2SGEJt2/dQI6neepOteoJVK1amtjiNWUYKKMFFGCiuQ87cIFDUggmOmqWzo4/8AbVA/MO2VhuO4LDZcRumC+32iE4lpEFP/AMiDqnqNUncetUhXZqgmAd/6Tx+tVX5k4hG/TejEklvC8YYq3kwIuLH3Hyxzydi7Idb7VFyUJ3pJEjlBgyOh8aaN5dJOEtyeI+NfaTh9RI+eoYTVAOZYb/gU57M9tCw7KLk+Z1YRfu7NhrBapwNaFcd9ziEznB3qMAeQPqGnVqlwyrhuTzPyH+Q04VwingnGdutVvd2dhdh5sBtGvYfQE7Yy73aN5d2x7MdnbpyAGQPKdVHed28jfTLLDTTneOJZzn58hT6tiZ43VHyMVIVwL5Se9sYds4ht1K3E4kg5jSeVOuJKkkJMGua8KkfhMshqadnzaLMpuLbkAkW13NyDpj6Neob9oGEC1eCY1QR8Y4bokVgMlVisl1EzvqxyvVNLWT17qY4QjFj22AAB7my3Nu49RijbDDbGzmdloVicKgB5kk8hnA5dDUrRxS313JEJinHJvHZ5YqioqGHRUkrpqLeIi4tdQLDW59cZG39lWrDzFraj+IqJzyO4GNxJk5QOVN2Ny44hbjnuivlNQUvFE66CaKRTlz5zmFtbC5K217ftj167v9hufhllC0kTECDOUmADOW+vENMXie0TII31S4lwCeSUotcrqB4FlkzSX3PhAC9rXN9MPWe17VlkLXaFJnMpTCY3ZmT8M6qdtXVrhLsjdJzpTUUXFoY1uZWDHRAerl07izADy7C2NNm72DcOqKcKSN57k9DIJPHfSqm75tImTy1+tSVNTJkIWiWSRW/EknplDG/ayAAW8y3cYg1btF0LXdFKSMkocMdZUSTO4ARU1LVhgNyd5KR8vrTSSXhy5UkWjXYERqZDc9sy2y22uSfljNS3thWJxlTp194hOnIzinhApgqtRCVBPhn8NK809TBS8R6IpUjspCPdizErdSLmwvYrsTc2vvj1xi6v9kB9VwVyQSIAAEwRkJMa6xAmNKilbTN1gCAMsj9+VR/ZvNE7TzyupqGa/iIuFIuSL+ZJBtsAMT9rW7htDVswk9kBuB10AMcBmOJJrzZam1FTiz3q88yyR11fTxU5DmPWSRdgLgnXvlAPpdrYlsdDuytmPPXOWL3UnWYI03T5wJry6Kbm5QhvONTW+nlRQznXICTYXYC1zoNdbbDewxwjbbiiG0/mI5AnTfllPhW2opEqO6lnGeEpVxq8b5ZLXinjOovruDqh8saWz9oO7OdLbqZRMKQR8joRVD7CX0ykwdxFKOU+YZzMaSrUiUAlHItnA3voL7EhhobfXW25se1Tbi+sVdwxImYn4cwdKUsrtwr7F4d741b5wp80bsvTdok6jQyrmUrqLjZlbwn4SL21Gt8K7AeKHEpXiSlasIWkwQrLI6hQzHvAxOR3VZfJlJIgkCYInL4jwpNy1y5UcRjjVYI6WiZs0jofFNlJGUXJbcEC+g31sAe7Tapt3y844pxwCBMd2dYAAEnf5VkhSnUBKUhKd/Ou1RRhVCqAFUWAGwA0AxXTNe8FFGCijBRRgoqjxrhMVXC0My5kb6g9iD2I88SQsoOJNRUkKEGuNc08AqOHS09NFWymOobKo1XpjMi9msfi7AbbYseas3EOXTrKSpAJ0GcAn5b5pf8AioUltKzBMdKYUfFegtZ0lAipBkRTu8hJDO53JLAfK+ORfsPxS7XtlSt8yT+lIAISkaCB61oof7MOYRkjLqeJqxydIsdI9ZUOM8pLySHewJVR+2gHmBhbbyFvXydn2ye6gABI4kST65k8JqyxUEsl9w5nMn79KvcO4w3QerqPw4msYo7XIXsdNS7k7fy273Su9mo/EosrXvLE4lbid/IJQBr1ndVzT5wF1zIHQcvqa8VvMLLVw0yRZy63lW+sV7WJO1gL3He629Z2+xkKsXbtxzCEmEmMlRPjmYjxkcIruyHktJTMjPlU/OFFJNRyxxauQCB52YMR8wMUbBumrbaDbrx7uefCQRNTvmlOMKSjWuez8fAoFoY45FlzWkuN/EWsB8VybC1ttMd83sknaitpOLSUR3eWUdIAkzPOsNV1FsLdKSFb6v8ANCPS01JRq2QOCZWvuxIvc/pBJ+VsJbHU1fXdxtBQxFJhI4ADKOZj41ddhTLTbAMA609b7OqXJlDSB/15hv7Wtb/7fGGPbO+7TEUpw8I+cz96U7/4lnDEmeNQ8/1xihho4ic8mUaHXKtgO+7NYfJsW+zFqH7l2/eHdTJ5SZJ8hPmKhtJ0obSwjU/frVPlM9QT8Mq7nK11FzrlYMQDva4DDzBOG9uAtKa2xY5SM8uIgEjp3TzAqqyOIKtXvv71qDh3Do6Xi/RyAxsvgDeK10zDe+uZSL4Yurx++2B+IxHGDnGUwqDpyINQbZQzfYIyOnlTP7S+GEpHUx36kTAEjexPhPuH2/mOMz2QvkpcXaO+6sE58QMx4p+FMbVYJSHU6j7+NfabkmmqUSZ0lhZwGeMEABu+hUkC/by8sD3tReWbi7dtSXEpMBWpjdmCAfrxoRs1p4BwgpJ1FOqPgdL0JYYQFVgUkZG8d9iCxubi+x012scY9xtS/wDxLdxcZkQpII7vUDTxGfOabRasdmptvfkeNJUmmpQQwzz0yewqacHf+eO/qRrvnxsKatr5QKe606f/AOTsafyr8J5YaWBcZGeak/8AJP1H3rVnh9U0Z6tGv3ikkbMyK3jhY3L5VPY3Byed7b4WumEPDsb5XZ3CBAJHdWPyyRwzGLhE6VNpZT32RiQfMcf8VT4lxQpUCrliZbKYqaEi0spbdiNSq6289dr6Fy0sA7aGxZcBk4nF6pQBokHKTlPzjSp1/C72yk8kjeefKoxBUytLALSV1UoV1B/DpYddGbtox+o3Ns2hY2rLymlNJi3aMgnV1f6umXy6UuuLAUlRlat25I4ff+etcvcJWkpoqdTcRra/mdyfS5JNsbDi8aio1FCcKQKY4hUqMFFGCijBRRgoowUVmee+VRXwrlbJPEc0L9gdLg/wmw1GxAOtrG5l0IJChIORFVOt4xlqNK53whTJUTU9WnSqHTJOmwnUDwyLbTqD00IJI2xz+17dywZQ5b5toVKTvbJ1SeKFeYOR1q62WHVlLmSiIP7uY5ipKGiounFE9YjxQuXWNiqEm97OCbnKb6WG5v5YTubnaXbOPt2pStxISVCVZcUkZCcs5OmVWtt2+FKFOAgGY08+lVn4sa2oWVUY09O34SHQzzH4RbbT4v4VBJtc4ZRs8bMtCypQ7Z0d4/obHvH5fuUQBpVZf/EOhYHdToP1Hd97hTWjZaV5CzBnVetWS2udQckaeQ8h5KP1aZb4XftoCEwknA0meHvLV8+Z4DNlBDKiSc9VH4Afe6tGaoLF1HGQBMzBj8OlyD20xzotyp/sWziJMCN+cZdafxwjGrLKaqf8ST7sKpkIAj6liBnAte3vhv8ABO/jDYoXPewznGsTVfap7LtSN01UruHQ8Spo2dXTMM6E2zrf6ixHbvpscNW15cbEvFoQQqMiNxjyMj0z3VU4y3eNAkRvHGllDy/xCFo1WsDQqy5lYWbKCLgXDdtAL40rnbGyblC1KtocIMEaTGRyI38qXbtbpsgByU/L1qtxLlKSoq3mqpVjiOiZH8QA+EeJbDS5O+t8M2ftAzZ2KLezbKl75GRn3jkZPAcqrdsFOvlx1UDdnXluRmSWKaknuR4s0pvfa1iq6qRcH0x6PapDrLlvfNa5QkRHGcRyIOleHZhStLjKvP8AtWh4jy3HNUx1LM6vGFsFIscrFhe4v3t20xgWm23razXaISClU5nmI4/Zp52zQ46l0kyKj4rx2SGrghMQ6Upt1Lne21raEG297g4ssdksXVi6+HO+gThjdx5iOkGovXK23koKe6d9MeG8SWWGGTbqgWG9iVLEXt2sRr5Yz7uxWxcOs64CfKYB9RV7TwWhKuNZrmqY0NTHVpfJKclQOzWAym36goNvb1N+i2K2nalm5YOe8gYkHhOo6TE9eQpC8UbZ5LydDkasczDpTRy9RVSRgqsf+nLlOVvWJ0GRx5WPa4p2Oe3t1sYCVIBJA/MiRKf50qOJB4yOVTuu4sLmAfQ8ehGRpDS01VE8jcP0ubTUzEXhf0BIBX9LjcW3tjceesbhtCNp7s0uCYWnqJg/qSd+YpJKHm1E2/ingfpwNfYaKeKRWlPX4jN4YI7hukP1t2Fhe3YanzItbUztAfh7ROC1TmogRjP6Rvz3nX0nwhbJxuGXDoOHOuscncspQw5b55pDmmlO7t775Rc2HudycajiwqAkQBkBwFeNow9TrVqq5jpY3KNMudfiVbsV/mCg5fnbHgbURMVIrTMTV2gr4p0zwyJIm2ZGBF+407+mIqSUmDXoIOlWMeV7RgoowUUYKKMFFGCikvM3LcVagD3SVNYpl+ONvMHuPNTofexEkqgFJEg5EHQioqROe8VynmSGOCQ/8SoWMg2nhJEc3qdVAJ7g3I9rYSb2dftDBYXACP0qElPIGDlw0qLjrJMvt58Rv+FLv+NMaeWojVYgrCnp0XaLOCzv/OVHxe+InZqRdN2rhKyQXFqOq8JhKf5QTp0rz8TLRcSIzwpHCdT1jfWi5t4Wy0sjU+Z+pKssmU3JUWsEsNlspG+gxz+w79K75CLqE4EKQmcgCdSZ3mTOmdPXjJDJLeckE9OXpV/hnFVr42SSnlRALv1BZCQQct9Cw010AsLHfCN5s9eynQtp5KlaDD72YImM45ZnM5aVc0+LlOFSCBvnTpzpDPV/fWmbNaAsIIyNAEFpZn+aJYH1AxutW/8A41LSIl2C4r+Y9xtP+5XmCaTU5+IKj+X3R01UfIVooeIk09Nk8LVDKFH6FILkD+WMEA+dsc+5ZpTdv48w0CT+4iEieqjJ8aeDpLSMP5vQa+gq/wAYrTEqEbvLGn9+RVP+G+ELC1FwtYOiULV/tSSPWKufcKAI3kDzP0pZz3SiWilWwLDKV9DnAH1BI+uNH2ZfUxtFtWgOIHphJ+hqjaCAtgjfl8a9rxRYo4VUhVFQKYab5SUt/hx4bBTzri15ktl3zhXzoD4QhIGmLD8qm5q4iaaDrA/A6XH6lLZWHvYk/LFGxLJN7cm3UPeSqDwIEg+Yjxqy7dLTeMbiKj5lIeNFXWQnqwHzeK0gX+pbj2vi3Y6VNOqWr3R3Fj9q5ST/AEmPSoXRCkgDXUdRn60p4TAskU9EHtoJqdu+RyJEYW18Emht6Y1L51bL7W0SmdUOD9ye6of1J0pZlIUhTAPNPQ5jyNR1Q4hVRmmmpY1BADTMwIBH5wAd+4AxaydkWLv4xh9RIkhAEa/lMjTjPxrxYunk9ktA6/Op+daENTQ0cal5CVEf8IQZS7HsLGxP8WF/Z66KL12/dISjPFzKjISBvMiR0qd83LSWU5nKPDfVfgvLY4nW1EokkSGNFjE8RsXkAUGxI1WwN7fwHvjrdnNm3sENupEkk4TnAJJA65/Gs5wdq+VJOQykbzXRuVuUaehBMeZ5W+OaQ3dvS/Yeg8he+LlulQA0A3DSpobCc99TcyyuRDBGxRqiTIXXRkQK0jkHsxVcoPYsD2x42Bmo7q9XwG+lIrEp6iWlWogpIokjMakIMxfPmPiIv8I19dd8WYSpIVBJzqEhJwzFVaSqNjXKUJScRSSRDKlXCWVM9rkEoXuGuf7NgDZrY9I/IeHkf7/OvAfzDj51usLVfRgoowUUYKKMFFGCijBRRgorl/M3Ik0Us0tJGk8ExzTUrnKb3vdG7G5JGoIvYX0Am8hNwEkqKHE+6obuRG8HeKowlBMCUnUVT5e4rFGpp4xKsq/DTVJCMvmqsV18wG/YbchtrZdyp3t7gDDvcQCQeBUmcuZHqa0LW4bCcCJn9Jy8j9+FKececC6NTRxSpI4yuHFmFzbKF1zZhcXB76XxobB9nEtOC8dcSpKcxBkHmTlEGDHnVF7flSS0hJBNV6hDT0UkWzxQDOPJqiUXB9QigfPDLSxd7RQ+PdW4Y5hpBgjkVGfCq1AtW5TvCc/6j9Kt8SMxp+H1FIufooQVW7WPTAII32Vh56jzGFLQW6bu9tb1WHtDqcpGIxHiQfjoasdLhbZdZE4R8qnNdLxGemywSxRQuJJGfQZhqAPPUW89dhin8Ixsa1fxupWtxOFIHA6nlx4Zamp9ou7cRCSEpMmvfGOKhqioA+GM00Z9T187fsSPliOz9nqTaMHeoPK8Ozwj1g+NSeeBdXywj1mqL00k9PVrFcy09c8iAb/EfqfiI87YcS+za3Vs49kh1hKTw0HpoDwqlSFuNuBHvJWSKm4pXVXEYVgSkdM2XqSSAqqkG5tfcfv6Yqs7Wx2NcKuV3AVE4UjMkHSY3+nOpOuPXSA2GyNJJphzBUkVdBTpcurhyf4QCp+qhj8sIbLZCrC9u3MkqBA6zPoSBV9yuHmmk66+H3NZhK8Sm0U8cE9PI4id2Cq8LMbLcgi69gexx0i7UsCXmi406lJUkCSlYAzjXvbyNCKz+1CzCFBKkkwToR/ar9HNK8mQVdTWSnXpUhIQfzSaAL6gDFIsQ6n+FaIaT+pwSrwSN/U1Z2pB7zhUeCdPP6VtKLk+qqFC1knRhtrBE5eRx5STNcnuCF3B3xba7MtLVfaJGJfEgAD+VIyHxqS3HHBhUYHDXzJrccPoY4I1ihRUjUWVVGg//p3J3OHVKKjJrwJCRAqziNe0m5kp3tFPEpd6eTqZBu6lWR1H8WViQO7Ko74sbIzB31BY38KoUVFBWvVS3jlgqI449D41K9QMGBAKMCw03BB2IxIqUgAbx/aohIUSdxqssss6R0RdZXjkX7xLGbqI43Drm0AE0gVQYxsC52teUBJK/L74CjM92tjheraMFFGCijBRRgoowUUYKKMFFGCilPMHLlNWpkqIw1vhYaOn8rDUe2x7g4sbdUgyk1BaEr1rHzcj8RjOWn4gDH260YLqP5rG/wC2FHNm7NdVjWznyJAPgCBXoXcJySvzFI6nkevpHkKqtfFOtphmyOe9/ExIIOxBPsNMM3LDNw2gNq7JTZlJAkDdEbwd4yqlAcbUqe8Fa0roKKakY5BXUq3uwkpjLEe26EX072vthS/tXbpEPtNumIkLKFeoMecVNhQaPcUpI4ESKZrzHMQRHVUEpOxctEwPqjEg+2mMA7FtUqBdYeRxAAWD/UBNO/i3I7q0nrl6VluIQtl+7wE1NS8hqJ3hBYAqDYCw8QGZmJtuQPTHVbPQXXPxC0FtpKcCEnIwYkkbpgAchWY93U4EnEomSR8Kn/4iBK9VTVUcBkN5opQ2jbsLBGzjNfUWIuRhQ2ZLCbO7ty4EZJUkjTQaqThMRIzBias7UBZeaWEzqDOvkZptR8eee4E9XUPtlo6dVC+5ZS3z0wgdglJ/h27aBxcWpR8kmPDOmBeTqtR/lAHxpnR8n10pZo4hS5xleeolMs5XyUC4TytofXGk3ZoASLhWIJMhCUhCAeJGqvHLlVRKiTgETvJk/wBq2dFyDQpTxQyQpL0x8bCzMSbk3GtiTteww6q5cKioGJrwMoCQCKe8L4XDTJkgjSNd7KLXPmfM+pxUpalGVGrEpCRAq5iNe0YKKMFFGCildfy7STtnlpoZH/U0alj6E2uRiaXVpEA1EoSdRV6kpUiUJGiog2VFCqPYDQYiSSZNSAipseUUYKKMFFGCijBRRgoowUUYKKMFFGCijBRRgoowUUt4twClqf7eCOQ9iyjMPZtx9cTQ4tHumKipCVaivfCeC09KCtPCkYO+VbE+53PzwLcUv3jNCUhOgqOt5fpJnzy00Ej/AKniUk/MjXAlxaRAJoKEnUUwiiVQFUBQNgBYD5DEJmpV7wUUYKKMFFGCijBRRgoowUUYKKMFFGCijBRX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9982" y="1920025"/>
            <a:ext cx="9144000" cy="2667000"/>
          </a:xfrm>
          <a:noFill/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Touchdowns for Teamwork!</a:t>
            </a:r>
            <a:r>
              <a:rPr lang="en-US" b="1" dirty="0" smtClean="0">
                <a:solidFill>
                  <a:srgbClr val="00FF00"/>
                </a:solidFill>
              </a:rPr>
              <a:t/>
            </a:r>
            <a:br>
              <a:rPr lang="en-US" b="1" dirty="0" smtClean="0">
                <a:solidFill>
                  <a:srgbClr val="00FF00"/>
                </a:solidFill>
              </a:rPr>
            </a:br>
            <a:r>
              <a:rPr lang="en-US" b="1" dirty="0">
                <a:solidFill>
                  <a:srgbClr val="00FF00"/>
                </a:solidFill>
              </a:rPr>
              <a:t/>
            </a:r>
            <a:br>
              <a:rPr lang="en-US" b="1" dirty="0">
                <a:solidFill>
                  <a:srgbClr val="00FF00"/>
                </a:solidFill>
              </a:rPr>
            </a:b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380615"/>
            <a:ext cx="3284457" cy="40967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" y="20392"/>
            <a:ext cx="12188824" cy="6864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9212" y="1905000"/>
            <a:ext cx="6400800" cy="35732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Allison Butts</a:t>
            </a:r>
          </a:p>
          <a:p>
            <a:pPr algn="ctr">
              <a:lnSpc>
                <a:spcPct val="150000"/>
              </a:lnSpc>
            </a:pPr>
            <a:r>
              <a:rPr lang="en-US" sz="28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South District Sentinel </a:t>
            </a:r>
          </a:p>
          <a:p>
            <a:pPr algn="ctr">
              <a:lnSpc>
                <a:spcPct val="150000"/>
              </a:lnSpc>
            </a:pPr>
            <a:r>
              <a:rPr lang="en-US" sz="28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Contact Information</a:t>
            </a:r>
          </a:p>
          <a:p>
            <a:pPr algn="ctr">
              <a:lnSpc>
                <a:spcPct val="150000"/>
              </a:lnSpc>
            </a:pPr>
            <a:r>
              <a:rPr lang="en-US" sz="28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251-225-0792 (Cell)</a:t>
            </a:r>
          </a:p>
          <a:p>
            <a:pPr algn="ctr">
              <a:lnSpc>
                <a:spcPct val="150000"/>
              </a:lnSpc>
            </a:pPr>
            <a:r>
              <a:rPr lang="en-US" sz="28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abutts@alabamaffa.org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58743" y="734300"/>
            <a:ext cx="34868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Questions?!</a:t>
            </a:r>
            <a:endParaRPr lang="en-US" sz="4000" b="1" dirty="0">
              <a:ln>
                <a:solidFill>
                  <a:schemeClr val="bg1"/>
                </a:solidFill>
              </a:ln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626"/>
            <a:ext cx="12188825" cy="686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latin typeface="Broadway" panose="04040905080B02020502" pitchFamily="82" charset="0"/>
              </a:rPr>
              <a:t>What is a Team?</a:t>
            </a:r>
            <a:endParaRPr lang="en-US" sz="4000" b="1" i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604" y="1576664"/>
            <a:ext cx="9144000" cy="4267200"/>
          </a:xfrm>
        </p:spPr>
        <p:txBody>
          <a:bodyPr/>
          <a:lstStyle/>
          <a:p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group that comes together to achieve a common goal </a:t>
            </a:r>
          </a:p>
          <a:p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Maximizes strengths and Minimizes weaknesses of individuals</a:t>
            </a:r>
          </a:p>
          <a:p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common people to reach uncommon goals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495800"/>
            <a:ext cx="1981200" cy="19812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hISEBUUEhIUFRUUFhQWFhYXFxUWFhQYGRUVFxUYGBcYHyceGBolGRQUIC8gIycpLCwsFR4xNTAqNSYrLCkBCQoKDgwOGg8PGiokHyQtLCwqLCwsNiwvMSwpLCwsLCwtNS8sLCwsLCwsLCwtKSwqLCkpLCwsLCksLCwsLCwsLP/AABEIALgBEgMBIgACEQEDEQH/xAAbAAEAAwADAQAAAAAAAAAAAAAABQYHAQMEAv/EAE4QAAEDAgEHBwYJCAoCAwAAAAEAAgMEEQUGBxIhMUFhEyJRcYGRoTJCUnKSsRQXIzNigqLB0ggWQ1Vjk9HTFTRTVHODssLh8CSjGLPD/8QAGwEBAAIDAQEAAAAAAAAAAAAAAAIDBAUGAQf/xAAzEQACAQIEAggFBQEBAQAAAAAAAQIDBAURITESkRMyQVFxobHRImGBweEUQlLw8RUzI//aAAwDAQACEQMRAD8A3FERAEREAREQBERAERebEMSigjMk0jI2Da57g0dVzv4ID0rglZZlDnziDuTw+F1RITZr3BwYT9Fg57+rmqGGR+O4rzqyY08J8x50RbhTx7f8wgq5UnvLQrdRdmpo2NZysNpbiSqY5w8yO8rr9B0Lhp6yFScU/KCjBtTUj39Ble1n2WaRPeFLYPmOw+EAzuknI26TuTj9lljbrcVYKefC6IWhZAwj+xYC49bmjWesqM6lCks5Pm8icKVaq8orkszOfz+yhqv6vSGNp2OZTut7cxLSn5uZUVB59Q+K/TPHH4QLQKjODGPIie71iG+66j5sv5z5McbevSd94WHLFreG2XIzYYTcz3XNlQOZ3F5PnsQaeuapk94C5b+T/UHy65n7t7ve8KxPy0qz57R1Mb94K6nZV1Z/TH2WfhVLxyC2T5L3MhYFVe7XN+xCf/HqT+/M/cu/mL5OYisZ83Xt7pWe5xU2Mqav+3d3M/guxuV9WP01+tsf4V5/3I9qfJe4/wCFU7Gub9iCGbHHovmsRvwFTUt8C2yCDKqn2OdKBxppb+1z1ZYsuaobTG7rb+EheyDOE/z4Wn1XFvvBVscYovrea9iqWDV47eT9ynfGxjFN/W8Pu0bXGKaG/wBfWzwUvhmf+kf89TzRHpaWStHbdrvsq2U2XsB8tsjOwOHgb+C4qsOwmt+cjppHHe5rWSdjtT+4rJheW1TbLn9jEqWdxS3T5HbhGcPDqmwiq49I7GvJjeeAbJYnsurFdZnjOYehkuYJJYCdgvysfsv532lXDkbj+F66OczRDzGO0hbjBLq9i5WRwQl1XzMbikt1yNvRZFgmfUsfyWI0zo3jU58YcC0/Shfzm9hPUtNwbKCmq2adNMyVu/ROtvBzTzmngQFXKnKO6JxmpbEgiIoEgiIgCIiAIiIAiIgCIiAIiIAvl7wASSAALknUABtJK8OO49BRwOmqHhjG97jua0bXOPQFi9fjmI5QzmCmaYaVpGlckMA3GZw8tx2iMauBtpKyFNy17CEp5adpZssc9kURMNA0Ty30eUNzEDs5gGuU9VhxOxQeF5ssSxSQVGKTyRt2hrrGWx3Nj8iEdl/oq+5K5vqLC2cobPlA508lrjpDBsYOA1neSunGcunG7acaI9MjnH1WnZ1nuCqr3tK2Wn5Mi3sqty9Fp5EjhmBYdhTPk2MjcRreefM/t8ojgNXUo7EsvnG4gYGj0n6z2NGodt1VJZXOcXOJcTtJJJPaV8Lna+J1aj+HReZ0tvhVGks5/E/L++J6azEpZTeSRzuBOodTdg7l5kRaxycnmzaxiorJLIIi5Xh6cIl12Mp3nYxx6mk+5EszxvLc60Xp/o6X+yk9h/8ABfD6SQbWPHW1w94UuGXceccX2nSiFcqJI4REQHso8Xmi+blc0dF7t9k6vBWGgy/eNU0YcPSbzT3HUfBVJFkUrmrS6sjGq2tGr14r7mgVdPh2Js0JWRyG2oOGjK31XanD6pss9xzMzVUsnL4VUPu3WGF2hKODZBZrxwdbtX2CrFg2WksVmy3kZ0nyx1Hzu3vW6tcYa+Gpp6GiusF/dSefy7eZX8m89MsMnwfFYXNc02MoYWvbxki39bfZK1nD8RinjbJDI2RjhcOaQQe7fw3KDxbAaDFoflGh9hYPbzZYieg7R1G4PQVlOI4BieT8pnppDLTEjSNiWEbhPHfmncHg9RF7Ldx6Oss4fg0MlOk8pr3N7RVPIfONTYkyzfk52i74XHXxcw+e3jtG8DVe2KpxcXkyaaeqCIi8PQiIgCIiAIiIAozKPKKGip3Tzus1uwDynuPksaN7j/EmwBK91VUsjY573BrGNLnOOoNaBck8AAsKmfPlJiei0ujpIN/oRk20ju5V9tQ3Abw03spw4tXsiE5ZaLcYdhtZlHWGacmKkiNhbyWDUeTivqdIRbSeRq1X81q1x0lLhlM2OJga0DmRt8px3kk6zxcfFc1dTBh1KyOJgaGjRijG/pJO3ablx1knpKz6trXyvL5HXcf+gAbhwWuxDEej+CG/p+TaYdhrrfHPb1/B6MWxmWodpSHUPJaPJb1Dp47V4ERcvKTm+KTzZ1sIRguGKyQRFYMGyPlms5/ybOkjnO6m/efFSp0p1XwwWZCrWhSjxTeSIABS9BknUy69DQHS/m+HleCsWIYlhuFNBle1ryLgHnzP9Vo1gcQAFRMTz31M7+Sw2kJcdhe0yyHiIo9Q7S5by3wZy1qPl7mguMbS0pLn7F4pM3zB87K53BgDR3m5Pgvqq/oik+elp2uG6SQOd7BJPcFnoyJygxHXV1BhY7a18miLf4MPN7HWUzhn5P8ATN+fqZZD0RhkTfHSPiFtIWNtS7vX1NTUv7mr2v09CXmztYND82/S4RQPHiWtHivBNn9oB5MNU76sQHjIpyjzR4VHb/xQ89Mj5H37C63gpeHInD2+TQ0o/wAmInvLVkroo6JMxm6j1bKL/wDIKk/utR3xfiXdFn9oT5UFU36sR/8A0V6/Nai/ulN+5i/CuibIjD3+VQ0p/wAmMHvATip9zPMp95XIM8GETapJHN4SwvPi0OCk6U4TWfMyU7nHdHIGv9hpB7wuiszQ4VJf/wAbQPTG+RluwO0fBVnFPyfqd2unqpWHoka2Ud7dEjxUJUrep1lzWZZCtXp9V8nkWqrzfMPzUrm8HgOHeLEeKgK/JSpi1lmm30mc7w8rwVdOTWUWG66eZ08bfNY7lW26ORlGkPqBSeBZ9dF/JYjTOieDZz4w7mn6UT+c3sJ6lg1cIpTWcPL2M+jjFanpPXx9zzrhaK2nocRj5WJ7JAf0kZGkD0O48HBVXGslZae7hz4/SA2esN3XsWiuLCrR13Rv7bEaVfTZ9z+xCIiLANkd9HWvieHxuLXDePcRsI4FXrAsqo6gclMGte4WsfIkvqIF959E+Kz5crKt7qdB/Dt3GHdWdO4Xxb95xl9mofTv+GYXpNLDpuhYTpRkedDbXb6Hdq5qsmbLOe2vaIKgtZVNHU2cAa3NG5wGst7RquG+/JfK65EU54MkPgHH3Hv6VVM6mbpzHHEaAFkjDykrGaiCDflo7bHDa4b9u29+utrmF1D+6eJxtza1LWeT/wB8DXUVOzaZdtxGm59hURWErRqDvRkaPRdY6txBHRe4pKLi8mQTTWaCIi8PQiIgCIvFjWLMpqeWeQ8yJjnnpNhqA4k2A4kJuDL89GU75JI8MprufIWGUN2uLiOSi7TZx+puJV3yVyfhwmgDCRdo05njbJIbXtw2NaOgDis+zOYQ+srajE6jWQ9wZ0cq8XeRwYwho4P4K15c4xpyCFp5set3F9tnYD3k9CjfXCtqWS/rLrC2dzV+X2ILFcTfPKZH79QG5rdwH/dt140RcZKTk83udxGKilGOyC7IIHPcGsBc5xsANpXy1pJAAuTqAG0ncFoGB4RHRQOmnc1rg0uke4i0bRrIv7zvPYsm1tpXE8lt2sxby7jbQze/Yj4wTJWOnbys5aXNGkSSNCMAXJ16tXpHZ4qkZW54ZJZPguEsdI9x0eWDdIuO/kWb/XcLbdVtahsocp6vHqr4HRAspgbuJu0OAPzkx3NvsZ022nZqWRmQdNh0VohpSuHykzgNN/Aei2/mjtuda6+lb07aOWX09zi61xUuZ8Un/fkUPJrMm+V3L4pM5z3HSdE15c4n9rNtJ4N9palhOCU9Kzk6eFkTehjQL8XHa48Tcr3IkqkpbkYwUdgiIoEgiIgCIiAIiIAorHslqWtZo1MDJOhxFnt9V4s5vYVKovU8tgYzjGaitw+Q1OEzvdbWY7gS2229CZv0SAeBKmsis8Uc7hT17RTzg6Okbtje7ZZwdrifwOriNi0xUzLvNjT4iNMEQ1At8qG30h6MjbjT1bDe46tSuVRT0nzKuFx1jyJSqyKpnvLrPbfc0gN7AQbLq/MOm9KX2h+FUAZhZ/1l/wCp/wDNXPxDT/rI/un/AM1YrsbVvPTkZav7pLJN8y/fmHTelL7Q/Cn5h03pS+0Pwqg/ENP+sj+6f/NT4hp/1kf3T/5q8/QWvy5Hv/Quu98y+/mHTdMvtN/Cp+kp9BgZpOcGi13a3W3XNtayP4hp/wBZH90/+anxDT/rM/un/wA1WU7WhTecGl9CupdV6qynm/qR2VeGvwLFo6ynafg0xN2DUADbloegC1nM6LD0FttJVMljZJG4OY9rXtcNjmuALT3ELIZMwMrhZ2I364XH3yrR8i8npKGjZTyTCbky7QcGFlmE6QaQXO2EnfssNyyKri0snmzHgmm9NCdREWOWhERAFj2fDKZ0j4sOgu573MfK1u0uJtDH1knSt6i0fK/KiOgpHzyayNTGXsZJCDotHdcncATuWY5oMm5KurkxSq53PcYyR5cp8t4HosB0Ruvs8hX0ll8b7PUqm8/hRoeD4ezC8MZHqJiZrPpyuN3HqL3Hs6lQZJC4kk3JJJPSTrJ71acvMV0nthadTOc71iNQ7Gn7Sqi5TErjpavD2L17Tr8Kt+io8T3l6dgRF9xRlzg1ouXEADpJNh4rWG2LVkNguk4zvGppszi7e7s2dZPQqVnVynlrqxuG0l3NbIGvAPzs3ok+hHtPEEnyQVpGU+KDDMLke214ow2PjI46LSRv57tI9qomYnJm4lr5RdxLooidZ6Zn3O8kht+DuldtY0Fb0s3v9zhL64dzWfd9jQMisj4sOpmxR2LzZ0sltcj7azwaNgG4cSSbAiKTbbzZSlloERF4ehERAEREAREQBERAEREAREQBERAEREAREQBERAEREAUTlJlRT0MJlqJNEa9Fo1vkPosbvPgN5AVByrz4xRtLaGMyuvo8s9rmxNPAanPPDm9qiMAzYVuJSiqxWV7WusQy45R7doAA5sLOA17dQ2q9UstZ6Irc89Inip4KvKStD5AYqOE21bGA2Ja07HzOFrnY0W4B2v19VDQUrWxsa0MaGRRjZqGrjYbSfvKVFVTYfTtYxgYxotHGwWvbb77lx6d5VAxXFZKiTTeeDWjY0dA/jvWsxC/VNcEN+xd3zZtMOw+VaXHPq+vyR5ZpS5xc43LiST0k6yvhEXKbnYLQKYySp9Osjvsbd/sg28bKHVjyD/rR/wAN/wDqYsi1XFWin3oxruTjQm13MivygsQLaamh3SSvkPVGy3vlHcr3kRhYp8OpogLFsLC713DTf9pzlmf5RDTpUZ3aNSO35FbFRuBjYRsLW26rCy7aX/nH6nBx67O5ERUFoREQBERAEREAREQBERAEREAREQBERAEREAREQBERAEREBRcczNYbUA6EZp37nRGw7YzdtuoDrVHlw3F8nzpxP+EUYN3DnGMD6TNsJ+k0kbLk7FuS4c0EWIuDtCtjVa0eqK3BbrQrGSuWFJi0B0QNIAcrA+xcw9P0m32OHgdSr+UuTZpnaTbmJx1He0+ifuP/AE13L7ImXC5xiWG8xjXXkjaNUV9vN3wu2Fvm36LaOjZJ5TQYrRaYAuRoTRHWWPtrHVvDui2wggYl7ZQrw4o/R93yZm2N9O3nk9u1fdfMz5F78awp1PMYzrG1p9Jp2Hr3HiF4FyEouDcXujtYTU4qUdmFNZIVGhWR32O0m94NvEBQq+4ZS1wc3UWkEdYNx4hSpT4JqXcyNWHSU5Q700SmfvCi+himAvyMtncGyN0SfbEY7Vas3OLipwumfe5EbY3+tH8m6/Xo37V7MQo48QoXxu8iojIvtLCRqPW1wB62rKsz+Pvoq2bDanmF7zo32NmbzS0cHtAsd+i23lLuYNVKWnZr9D5/JOFTJ+H1NtREVJYEREAREQBERAEREAREQBERAEREAVWzh5a/0ZTNlEYke+QMawu0b6nOcbgHYG+IVpWG5b1RxnGoqKE3hhJY5w2DWDUyX4BoYOLfpK2lFSlrsQnLJaHsbn2qiLjDbg6wQ+Sx/wDWvr49Kv8AVv25f5a1KvxKGkjYHc1upjGtF7ADUAOgADwUf+fVN+09n/lVTu7eDylkn4l9O0uKi4opteBnvx6Vf6t+3J/LT49Kr9Wfbk/lrQvz6pv2ns/8rj8+qb9p7P8AyofrrX5cyf6C6/i+Rn/x61X6s+3J/LXxJn7qGi7sODRsuZHgeMa07C8p4aiTQjD72J1tsLC3HiFnX5QeI2ipYAfKfJKR6jQxv/2O7lk0KtKs/hWniY1alVo6T0fgXPCssJZoIpeQA5WOOS2mTbSaHWvo69qKXwDCxDSU8TgLxwxMPW1jWn3LhQbWewyZKIiKBI+JoWvaWuAc1wIcCLggixBG8ELDmh2T2MgXPwOo6yOTJ39LonHrLT9JboqtnGyPGI0To2gctHz4SfTA1tJ3Bw1ddjuVtOSTyezITjms1uezKrCBUQaTNb2DSZbXpC2to6bjZxAWbqYzMZYmaE0U5ImphZgdqc6IHR0TfzmHmkdGj0FerLHA+Rl5Rg+TkJPqu2kdR1kdvQtFi1o4vpF9fszoMHvE10Uvp90V1ERaA6MtWROOaDuQeea83Yeh3R2+/rURniyCdMBXUoPLRAcq1upz2t1tkbbXpst1kD6IBjVfclcqBKBFKflBqa4/pB+L3rf4XfcDVOX09vY53FbDizqwXj7+5E5sM47a+IRTOAqo284agJmj9I3j6QGw69h1X1ZJnBzVyNk+G4ZdkrTpuiZzTpbdOG2x3Szfu6D78gM78dRaCuLYagc0PPNjlI1WN/m333HUTst5K38oKS4ocjnIyy+GRpiIioLQiIgCIiAIiIAiIgCIiAIizDL/ADvNhJpsPIlqCdEyNGmyMnVZg/SSX3C4B6TqUowcnkiMpKKzZ6M6+cUUkZpaZ16qUWJbtga7fq/SEHmjaL36L9+avIcYdTOnqAGzytu+/wChjGsMv073cbDzbqOzbZsHRP8Ah2IXdUOJexjzpGMnWZJCfKl3/R27fJksrMpuWPJRH5MHnEfpCP8AaPHuVd5dQtqeS/1+xkWdpO6qfL0XuRuUOMmpmLtYY3UwdA6TxO3uG5RaIuNnNzk5S3Z29OEacVCOyCIvZhWGunlbG3ftPot3k/8AdtlGMXJ5Lc9lJRTk9kWvIDDrNfMR5XMb1DW499h9VZ5lAf6UymjhHOip3NY7o0YSZJr9by5nctHy3yjjwvDi5lg+3JQN6XkaiekAXcem3FVbMZkuY4ZK2UHTqObGTt5MOu5313i/UwHeu2s6P6ej5fV7nCXlb9RWb/uS2NSsi5RCAREQBERAYxnUydloKxmK0fN54MthqZJs0nAeZIDou4k+ktHwDG6fFaEPaOa8aMjL86J4sS2/SDYg7xY71NVlGyWN0cjQ9j2lrmnWHAixBWG1cNRk3iOnHpSUc52Hz2jXoE7BKy5sd4PFwF+SrR4Hv6ruK83SlxIsOL4U+nlLH9bXbnN3EfeNy8K0lrqbE6Rskbg5jxdjx5THbwRuI2FpVCxTCpKeTQkHURscOkH7ty5G9s5UJZrq+nyOysb6NxHJ9b1+aPGuQbbFwi15si6ZO5Zg2jqDY7BJuPr9Hrd/SujLjNZTYgDKy0NQR840XbJ0co3zvWGvrAsqkpfBsppqfUDpM9B2weqdrfdwW6s8UlTyVTn795or3CY1M5Ut+7s+ncVmiypxbAnCGsiM1PezSSS237Ka2rV5jh2NWn5NZxKGuAEUwbIf0UlmSX6ADqf9Uld9JlJS1TDHJojSFnRygFruGvmuHDwVUyjzHUc93UznUzzrsBpxE+oTdv1SAOhdDCtRrrNP6o5upRq0HwyXM0lFiYwXKTDfmZHVETdga4Ti3QI5PlG9TF2wZ9KqA6FbQAO32MkDvYkDveFPoW+q0yHSLt0NnRZrSZ+qB1tOOojPqMcO9r7+ClYs8mEu21Lm+tDP9zCoOlNdh7xx7y6oqd8buE/3sfup/wAC88+ejCm7Jnv9WGX/AHNC86Ofcz3jj3l5RZdW5/6No+Tp6h5+lycbe/SJ8FDvzy4lVEtoaAdYbLUEcbtDWjtCmqM+4j0kTaVVspM5dBRXD5hJIP0UVnvv0Gx0WfWIWeHI7KHEf63UGGM7WueGi3+FBqPU6ysuAZkaCns6oc6ocNfP5kQ+o06x6ziF7wQj1nyHFJ7IqVXlNi2POMNJGYaa9nkEhtv2s1ud6jR2Har5kdm3pMLZy0jhJMBzpngAM6RG3zei+tx7bKSrcrKanYI4GtdoizWxgNjbwuNVuDQVTsUxmWodeR2obGjU1vUPvOtay6xSnTXBT8vuzaWmFVKr4qmi+f2RK5R5WOnvHFdsW/c5/X0N4d/Qq4iLmatWdWXFNnV0aMKMeCC0CIu2mpnSODGNLnO1ABVpZ6IsbSWbOIIHPcGsBc5xsAN5WiYVh0VBTukle1tm6csh2AAXsOA8T12XzgeBR0cbpJXN0g0l7yQGsaNZAJ2AbzvsssyoykqMerG0VDcUzTdzyCA8A65ZN4YPNbtJtvIDemw7D+D457+n5OVxPEek/wDnT29fwdLWzZR4rezmUcGro0Y77OjlZLdgG/R17pTwNYxrGNDWtAa1o1BoAsABuAACjsmMm4aGmZBCOa3W5x8qRx8p7jvJt2AADUApVbSpPi0WyNPCOWr3CIirJhERAEREAXgxvBIauB0M7A9jxrG8Hc5p3OG4r3oieQMGkirsm6vSbeajld1Nk4H+zmA37DbeLga3hmKUeK0unGQ9h2jZJE62wja1w7jxBUtX4fHPE6KZjXxvFnNcLgj/ALv3LGsfyDrcHnNZhb3vhGt7PKcxu0tkb+lj47Rt1W0le1GsuGW/kyuLlSfFH/CwY5kzLTknyo9zxu4OG4+HuUOrXkTnVpcQAiktDUEWMbjzJP8ADcdTr+idfXtXuxrIdrrupyGH0D5J6j5vVs6lzd3hcoPOny9u86azxaM1w1efv3FGReisoZInaMjC08d/UdhHUvOtM008mb1NSWaCkKDHZ4fm5CB6J5ze47Oyyj0XsZyg84vI8nCM1lJZouVHnB3SxdrD/td/FSbcq6KVui86jtbIwke4tWdIs+GJV47tPxNdUwq3nsmvD85l5nyZwWfbBREn0RGx32bFeY5qMGdspm/VmmHueqelllxxmot15mHLA6b2l5FuGZ3CP7uf30/412NzYYMzWaaP68sjv9T7KmpZSeNT/j5/gisCh/Ly/JfoMMwin1siomEbwyIu7wC5d8+WtKwWaXP4NaQPtWCztcLHnitWWyXqZEMHox3bfkWyty/kOqKNreLjpHuFgPFV+uxaab5yRzuGxvsjV4LxosCrc1avXkbCla0aXUigiIqDJCLtp6dz3BrGlzjsAFyrZg+Qh1OqDb9m0/6nD3DvV9G3qVnlBexj17mlQWc39O0rmFYNLUO0Y26h5Tjqa3rPTw2q809JS4bA6WV7Who+UlfqvwA69jRck22leLKnLmiwuPQNjJbmU8dtI9BduY36R267XKzSkwnEsophLUEw0jTzbAhgGwiJp+cfuMh1bfVXTWWGxorjlv3+xyt7ic6/wR0Xd7nzjuUdblBU/BaNrmUzSCb6ha+qScjdq1MF9Y3nWNayOyOgw6nEUIu42MkhHOld0noA12bu4kkn2ZP5O09FCIaeMMaNZ3ue7e57trnHp7BYalJLPnUzXDHY10Y5avcIiKomEREAREQBERAEREAREQGeZb5nqes0pae1POdZsPkpD9No8k385vaCqdR5cYtgzxDXxOmi2NLzckfspxcO1ea659Vbouisoo5WFkrGyMdqLXtDmnrB1K6NXTKWqK3DtWhXsn8t8PxNmgx7S4jXBKAJB1NOp3W0lcYjkFE7XC4xnoPOb/Ed5VZyizF00hL6OR1O/aGm7477rXOmzXvBNtwUA7H8fwjVUMNTA3z3Xlbb/Gbz2/5ncqqtpRr/AD8d+ZfRu61vs2vTkWCuyWqYtsZcPSZzh3DnDuUSRu3qZwTPvRS2FQySnd025WP2mDS+yrdSYzh1cBoS085O67C8fVPOHctPWwZrqtrxNzRxvPSaz8DN0WjVGRNK7Y1zPVcfc64UfNm8b5kzh6zQfcQsCWG147JP6++RsIYrby3bXivbMpKK1SZv5vNljPXpD7iuh2QlSN8R+sfvaqHZ11+1mQr63f70VxFYPzHquiP2/wDhfTchan9mPrH7mrz9JW/g+RL9ZQ/muZXUVoZm/n3yRjq0j9wXrizeelP7LLeJP3KcbGu/2lcsRto/v9SmItDp8hqZvlab+t1h9kBfNVi+F0Ply00Thu0mmTuF3lZVPCqst2l5mJUxijHqpvyKdRYDUS+RE63pHmt73Wv2Kx4dkBvnk+qz73H7h2qExrPzRR3FPHLOek/JR97ud9lVo5TZQYrqpo3QQu86MGJtv8d/OP1D2La0cHhHWevjoamtjNWekNPDfmafieUGHYYy0kkcRtfQHOlf0c0Xces6uKzrE86eIYjIafCqd7AdRksDLY7y7yIRxJJ6CF78ncxDA7lK+czOJuY4y4NJ36Uh57+zRWnYZhUNPGI4ImRsGxrAGjrNtp4nWtklSprKKz9DVydSo85P3M6yRzLRxu5fEX/CJidIsuXRh227y7XKeuw4HatOYwAAAAACwA1AAbAAvpFXKbk82exio7BERRJBERAEREAREQBERAEREAREQBERAEREBWsbzcYdVXMtKwOPnx3iffpJZbSPrXVJxT8n2E66erkZ0NlY2Qe03RI7iuEVkas47Mg4Re6I0ZtMepf6tWaTRsayolb9h4DfFffw/KqDyo3yAfQppfGPnIin0ze6TI9Guxs7BnIygZ85hulx+C1I8WusvoZ48Ub5eFn2KhvvBRFKMoy/ajxprtOfjsr/ANWH/wB34Fx8cOKu8jCz+7qXe4BEU2oL9pFNvtOHZwsopPIw4t4/Baj3vdZfBkyrn3OjB4UsVu/nIiq6VLaKLOB9rZ8HNTjVT/Wq4Bp2tdNNLb6gAb4qWwz8n6mbrnqZZOEbWxN7b6R8QiLx1p9g6OJdMGze4dS2MVLHpDY94MjxxDpLkdllYkRVNt7k0ktgiIvD0IiIAiIgCIiAIiID/9k="/>
          <p:cNvSpPr>
            <a:spLocks noChangeAspect="1" noChangeArrowheads="1"/>
          </p:cNvSpPr>
          <p:nvPr/>
        </p:nvSpPr>
        <p:spPr bwMode="auto">
          <a:xfrm>
            <a:off x="1712242" y="21717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607551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338551"/>
            <a:ext cx="2385854" cy="12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2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626"/>
            <a:ext cx="12188824" cy="686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b="1" i="1" spc="610" dirty="0" smtClean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latin typeface="Bauhaus 93" panose="04030905020B02020C02" pitchFamily="82" charset="0"/>
              </a:rPr>
              <a:t>T-E-A-M</a:t>
            </a:r>
            <a:endParaRPr lang="en-US" sz="4000" b="1" i="1" spc="610" dirty="0">
              <a:ln w="190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4267200"/>
          </a:xfrm>
        </p:spPr>
        <p:txBody>
          <a:bodyPr/>
          <a:lstStyle/>
          <a:p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T- together</a:t>
            </a:r>
          </a:p>
          <a:p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E- everyone</a:t>
            </a:r>
          </a:p>
          <a:p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A- achieves</a:t>
            </a:r>
          </a:p>
          <a:p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M- more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3200400"/>
            <a:ext cx="3714359" cy="2471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343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2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5181598" cy="944562"/>
          </a:xfrm>
          <a:noFill/>
        </p:spPr>
        <p:txBody>
          <a:bodyPr>
            <a:normAutofit/>
          </a:bodyPr>
          <a:lstStyle/>
          <a:p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Be a Team Player!</a:t>
            </a:r>
            <a:endParaRPr lang="en-US" sz="4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7923" y="1981200"/>
            <a:ext cx="9144000" cy="48006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What makes a Team</a:t>
            </a:r>
          </a:p>
          <a:p>
            <a:pPr lvl="3"/>
            <a:r>
              <a:rPr lang="en-US" sz="2800" b="1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Common goals </a:t>
            </a:r>
            <a:endParaRPr lang="en-US" sz="28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3"/>
            <a:r>
              <a:rPr lang="en-US" sz="2800" b="1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Equality</a:t>
            </a:r>
          </a:p>
          <a:p>
            <a:pPr lvl="3"/>
            <a:r>
              <a:rPr lang="en-US" sz="2800" b="1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Recognition</a:t>
            </a:r>
          </a:p>
          <a:p>
            <a:pPr lvl="3"/>
            <a:r>
              <a:rPr lang="en-US" sz="2800" b="1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Positive Discussions</a:t>
            </a:r>
          </a:p>
          <a:p>
            <a:pPr lvl="3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Good communication</a:t>
            </a:r>
          </a:p>
          <a:p>
            <a:pPr lvl="3"/>
            <a:endParaRPr lang="en-US" sz="2000" b="1" dirty="0" smtClean="0">
              <a:ln>
                <a:solidFill>
                  <a:srgbClr val="33CCCC"/>
                </a:solidFill>
              </a:ln>
              <a:solidFill>
                <a:srgbClr val="00FF00"/>
              </a:solidFill>
            </a:endParaRP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600200"/>
            <a:ext cx="4165600" cy="416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478570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n>
                  <a:solidFill>
                    <a:schemeClr val="bg1"/>
                  </a:solidFill>
                </a:ln>
                <a:latin typeface="Berlin Sans FB" panose="020E0602020502020306" pitchFamily="34" charset="0"/>
              </a:rPr>
              <a:t>Why is a Team Important?</a:t>
            </a:r>
            <a:endParaRPr lang="en-US" sz="3600" b="1" i="1" dirty="0">
              <a:ln>
                <a:solidFill>
                  <a:schemeClr val="bg1"/>
                </a:solidFill>
              </a:ln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87" y="1676400"/>
            <a:ext cx="9144000" cy="4267200"/>
          </a:xfrm>
        </p:spPr>
        <p:txBody>
          <a:bodyPr/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Support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Encouragement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Better Outcomes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More Ideas and Views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Strength in Numbers!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335280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Teamwork makes the Dream Work!</a:t>
            </a:r>
            <a:endParaRPr lang="en-US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8839199" cy="4267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Divide the Task Multiply the Success!!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31" y="2895600"/>
            <a:ext cx="5186362" cy="30384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96" y="571887"/>
            <a:ext cx="2383631" cy="2666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800600"/>
            <a:ext cx="1777604" cy="17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572"/>
            <a:ext cx="12188824" cy="6883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  <a:latin typeface="Berlin Sans FB" panose="020E0602020502020306" pitchFamily="34" charset="0"/>
              </a:rPr>
              <a:t>HALF TIME!</a:t>
            </a:r>
            <a:endParaRPr lang="en-US" sz="3600" b="1" i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4114800"/>
            <a:ext cx="2123113" cy="260021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61" y="4812700"/>
            <a:ext cx="2447925" cy="18669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74638"/>
            <a:ext cx="2790825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600200"/>
            <a:ext cx="260985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61" y="2239203"/>
            <a:ext cx="5867400" cy="35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143000"/>
            <a:ext cx="626745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044" y="5482331"/>
            <a:ext cx="9143999" cy="1069675"/>
          </a:xfrm>
          <a:noFill/>
        </p:spPr>
        <p:txBody>
          <a:bodyPr>
            <a:normAutofit/>
          </a:bodyPr>
          <a:lstStyle/>
          <a:p>
            <a:r>
              <a:rPr lang="en-US" sz="4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no I in Team!</a:t>
            </a:r>
            <a:endParaRPr lang="en-US" sz="4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323850"/>
            <a:ext cx="212979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4507606"/>
            <a:ext cx="1600200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626"/>
            <a:ext cx="12188824" cy="686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Berlin Sans FB Demi" panose="020E0802020502020306" pitchFamily="34" charset="0"/>
                <a:cs typeface="Aharoni" panose="02010803020104030203" pitchFamily="2" charset="-79"/>
              </a:rPr>
              <a:t>Season in Review! </a:t>
            </a:r>
            <a:endParaRPr lang="en-US" sz="4000" b="1" dirty="0">
              <a:ln>
                <a:solidFill>
                  <a:schemeClr val="bg1"/>
                </a:solidFill>
              </a:ln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812" y="1951178"/>
            <a:ext cx="6553200" cy="443813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What is a Team?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How can teamwork help you and your Chapter?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What happens when everyone works together as a team?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What does being a team mean to you?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66" y="4648200"/>
            <a:ext cx="2044700" cy="169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" y="5060358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51" y="276787"/>
            <a:ext cx="1934061" cy="19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157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Chalkboard 16x9</vt:lpstr>
      <vt:lpstr>Touchdowns for Teamwork!  </vt:lpstr>
      <vt:lpstr>What is a Team?</vt:lpstr>
      <vt:lpstr>T-E-A-M</vt:lpstr>
      <vt:lpstr>Be a Team Player!</vt:lpstr>
      <vt:lpstr>Why is a Team Important?</vt:lpstr>
      <vt:lpstr>Teamwork makes the Dream Work!</vt:lpstr>
      <vt:lpstr>HALF TIME!</vt:lpstr>
      <vt:lpstr>PowerPoint Presentation</vt:lpstr>
      <vt:lpstr>Season in Review!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2013-07-21T21:16:05Z</dcterms:created>
  <dcterms:modified xsi:type="dcterms:W3CDTF">2013-07-24T20:38:59Z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